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microsoft.com/office/2006/relationships/ui/userCustomization" Target="userCustomization/customUI.xml"/><Relationship Id="rId1" Type="http://schemas.openxmlformats.org/officeDocument/2006/relationships/officeDocument" Target="ppt/presentation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1" r:id="rId2"/>
  </p:sldMasterIdLst>
  <p:notesMasterIdLst>
    <p:notesMasterId r:id="rId6"/>
  </p:notesMasterIdLst>
  <p:sldIdLst>
    <p:sldId id="271" r:id="rId3"/>
    <p:sldId id="273" r:id="rId4"/>
    <p:sldId id="270" r:id="rId5"/>
  </p:sldIdLst>
  <p:sldSz cx="9144000" cy="6858000" type="screen4x3"/>
  <p:notesSz cx="7099300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738" autoAdjust="0"/>
    <p:restoredTop sz="94660"/>
  </p:normalViewPr>
  <p:slideViewPr>
    <p:cSldViewPr snapToObjects="1">
      <p:cViewPr varScale="1">
        <p:scale>
          <a:sx n="164" d="100"/>
          <a:sy n="164" d="100"/>
        </p:scale>
        <p:origin x="2076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90001" cy="90001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061056D8-F3A6-4C42-AB44-940D2AEEDAEB}" type="datetimeFigureOut">
              <a:rPr lang="de-DE" smtClean="0"/>
              <a:t>12.05.2023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37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8217569B-DFD3-4336-901B-A73AF48B422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0671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1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C39E2A4C-5ED7-4C53-9E9F-E65A4C965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53" y="549275"/>
            <a:ext cx="8100000" cy="539750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87CCDBA-1243-4CC7-B295-5E94326D68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5463" y="1089025"/>
            <a:ext cx="8101012" cy="512921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338761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1spaltig + Überschrif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C39E2A4C-5ED7-4C53-9E9F-E65A4C965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87CCDBA-1243-4CC7-B295-5E94326D68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5463" y="1538979"/>
            <a:ext cx="8101012" cy="4679259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45C4836-047C-4DF0-B6B7-4D00CFFD85F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2288" y="1089025"/>
            <a:ext cx="8100000" cy="360000"/>
          </a:xfrm>
          <a:ln>
            <a:noFill/>
          </a:ln>
        </p:spPr>
        <p:txBody>
          <a:bodyPr lIns="0" tIns="46800" rIns="0"/>
          <a:lstStyle>
            <a:lvl1pPr marL="0" indent="0" algn="ctr">
              <a:buNone/>
              <a:defRPr sz="1800" b="1"/>
            </a:lvl1pPr>
            <a:lvl2pPr marL="0" indent="0" algn="ctr">
              <a:buNone/>
              <a:defRPr sz="1800" b="1"/>
            </a:lvl2pPr>
            <a:lvl3pPr marL="177800" indent="0" algn="ctr">
              <a:buNone/>
              <a:defRPr sz="1800" b="1"/>
            </a:lvl3pPr>
            <a:lvl4pPr marL="360000" indent="0" algn="ctr">
              <a:buFont typeface="Arial" panose="020B0604020202020204" pitchFamily="34" charset="0"/>
              <a:buNone/>
              <a:defRPr sz="1800" b="1"/>
            </a:lvl4pPr>
            <a:lvl5pPr marL="360000" indent="0" algn="ctr">
              <a:buFont typeface="Arial" panose="020B0604020202020204" pitchFamily="34" charset="0"/>
              <a:buNone/>
              <a:defRPr sz="1800" b="1"/>
            </a:lvl5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60730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2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0D63F509-E5A7-49DE-8270-C77D81B96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D40750F-BF4E-4DD7-95BC-D0F5352075B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5753" y="1089025"/>
            <a:ext cx="3866860" cy="5129213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D9D8578-2B1B-4D2A-A4B0-8F057A85CE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51388" y="1089025"/>
            <a:ext cx="3867150" cy="512921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0642098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67" userDrawn="1">
          <p15:clr>
            <a:srgbClr val="FBAE40"/>
          </p15:clr>
        </p15:guide>
        <p15:guide id="2" pos="2993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2spaltig + Überschrif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0D63F509-E5A7-49DE-8270-C77D81B96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D40750F-BF4E-4DD7-95BC-D0F5352075B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5753" y="1538979"/>
            <a:ext cx="3866860" cy="4679259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D9D8578-2B1B-4D2A-A4B0-8F057A85CE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51388" y="1538979"/>
            <a:ext cx="3867150" cy="4679259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Textplatzhalter 4">
            <a:extLst>
              <a:ext uri="{FF2B5EF4-FFF2-40B4-BE49-F238E27FC236}">
                <a16:creationId xmlns:a16="http://schemas.microsoft.com/office/drawing/2014/main" id="{76CD0BE6-F59A-4F31-9D10-AECAE6D5E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2288" y="1089025"/>
            <a:ext cx="8100000" cy="360000"/>
          </a:xfrm>
          <a:ln>
            <a:noFill/>
          </a:ln>
        </p:spPr>
        <p:txBody>
          <a:bodyPr lIns="0" tIns="46800" rIns="0"/>
          <a:lstStyle>
            <a:lvl1pPr marL="0" indent="0" algn="ctr">
              <a:buNone/>
              <a:defRPr sz="1800" b="1"/>
            </a:lvl1pPr>
            <a:lvl2pPr marL="0" indent="0" algn="ctr">
              <a:buNone/>
              <a:defRPr sz="1800" b="1"/>
            </a:lvl2pPr>
            <a:lvl3pPr marL="177800" indent="0" algn="ctr">
              <a:buNone/>
              <a:defRPr sz="1800" b="1"/>
            </a:lvl3pPr>
            <a:lvl4pPr marL="360000" indent="0" algn="ctr">
              <a:buFont typeface="Arial" panose="020B0604020202020204" pitchFamily="34" charset="0"/>
              <a:buNone/>
              <a:defRPr sz="1800" b="1"/>
            </a:lvl4pPr>
            <a:lvl5pPr marL="360000" indent="0" algn="ctr">
              <a:buFont typeface="Arial" panose="020B0604020202020204" pitchFamily="34" charset="0"/>
              <a:buNone/>
              <a:defRPr sz="1800" b="1"/>
            </a:lvl5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0853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67">
          <p15:clr>
            <a:srgbClr val="FBAE40"/>
          </p15:clr>
        </p15:guide>
        <p15:guide id="2" pos="2993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3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>
            <a:extLst>
              <a:ext uri="{FF2B5EF4-FFF2-40B4-BE49-F238E27FC236}">
                <a16:creationId xmlns:a16="http://schemas.microsoft.com/office/drawing/2014/main" id="{DD0F3BC6-C2D2-484A-8B85-107A7537C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6521458-6AD4-499A-B358-F959E78067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5463" y="1089025"/>
            <a:ext cx="2516187" cy="5129213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AA14E5B-DCA0-4BB6-9B22-89241A17765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11525" y="1089025"/>
            <a:ext cx="2520950" cy="512921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09716D98-CE01-4F53-BE13-0CF0A6E352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02350" y="1089025"/>
            <a:ext cx="2516188" cy="512921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0664006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16" userDrawn="1">
          <p15:clr>
            <a:srgbClr val="FBAE40"/>
          </p15:clr>
        </p15:guide>
        <p15:guide id="2" pos="3674" userDrawn="1">
          <p15:clr>
            <a:srgbClr val="FBAE40"/>
          </p15:clr>
        </p15:guide>
        <p15:guide id="3" pos="2086" userDrawn="1">
          <p15:clr>
            <a:srgbClr val="FBAE40"/>
          </p15:clr>
        </p15:guide>
        <p15:guide id="4" pos="3844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3spaltig + Überschrif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>
            <a:extLst>
              <a:ext uri="{FF2B5EF4-FFF2-40B4-BE49-F238E27FC236}">
                <a16:creationId xmlns:a16="http://schemas.microsoft.com/office/drawing/2014/main" id="{DD0F3BC6-C2D2-484A-8B85-107A7537C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6521458-6AD4-499A-B358-F959E78067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5463" y="1538979"/>
            <a:ext cx="2516187" cy="4679259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AA14E5B-DCA0-4BB6-9B22-89241A17765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11525" y="1538979"/>
            <a:ext cx="2520950" cy="467925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09716D98-CE01-4F53-BE13-0CF0A6E352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02350" y="1538979"/>
            <a:ext cx="2516188" cy="467925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83A848C3-17C1-4C05-92F4-86AA5A0103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2288" y="1089025"/>
            <a:ext cx="8100000" cy="360000"/>
          </a:xfrm>
          <a:ln>
            <a:noFill/>
          </a:ln>
        </p:spPr>
        <p:txBody>
          <a:bodyPr lIns="0" tIns="46800" rIns="0"/>
          <a:lstStyle>
            <a:lvl1pPr marL="0" indent="0" algn="ctr">
              <a:buNone/>
              <a:defRPr sz="1800" b="1"/>
            </a:lvl1pPr>
            <a:lvl2pPr marL="0" indent="0" algn="ctr">
              <a:buNone/>
              <a:defRPr sz="1800" b="1"/>
            </a:lvl2pPr>
            <a:lvl3pPr marL="177800" indent="0" algn="ctr">
              <a:buNone/>
              <a:defRPr sz="1800" b="1"/>
            </a:lvl3pPr>
            <a:lvl4pPr marL="360000" indent="0" algn="ctr">
              <a:buFont typeface="Arial" panose="020B0604020202020204" pitchFamily="34" charset="0"/>
              <a:buNone/>
              <a:defRPr sz="1800" b="1"/>
            </a:lvl4pPr>
            <a:lvl5pPr marL="360000" indent="0" algn="ctr">
              <a:buFont typeface="Arial" panose="020B0604020202020204" pitchFamily="34" charset="0"/>
              <a:buNone/>
              <a:defRPr sz="1800" b="1"/>
            </a:lvl5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12143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16">
          <p15:clr>
            <a:srgbClr val="FBAE40"/>
          </p15:clr>
        </p15:guide>
        <p15:guide id="2" pos="3674">
          <p15:clr>
            <a:srgbClr val="FBAE40"/>
          </p15:clr>
        </p15:guide>
        <p15:guide id="3" pos="2086">
          <p15:clr>
            <a:srgbClr val="FBAE40"/>
          </p15:clr>
        </p15:guide>
        <p15:guide id="4" pos="3844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ite2_Impress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1747240B-16F2-41E4-BB1E-43CE4053D065}"/>
              </a:ext>
            </a:extLst>
          </p:cNvPr>
          <p:cNvSpPr txBox="1"/>
          <p:nvPr userDrawn="1"/>
        </p:nvSpPr>
        <p:spPr>
          <a:xfrm>
            <a:off x="522289" y="1268976"/>
            <a:ext cx="3870322" cy="22500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© Ernst Klett Verlag GmbH, Stuttgart 2023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Alle Rechte vorbehalten.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www.klett.de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Hinweise zum Einsatz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Alle Folien dürfen bearbeitet werden. Die leere Abschlussfolie eignet sich als Kopiervorlage.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Wir wünschen Ihnen einen guten Unterrichtsverlauf.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Mit freundlichen Grüßen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Ihre Redaktion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818ACF9-4368-4102-AACA-45E30030817E}"/>
              </a:ext>
            </a:extLst>
          </p:cNvPr>
          <p:cNvSpPr txBox="1"/>
          <p:nvPr userDrawn="1"/>
        </p:nvSpPr>
        <p:spPr>
          <a:xfrm>
            <a:off x="4751388" y="1268976"/>
            <a:ext cx="3870323" cy="494926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Autoren:</a:t>
            </a: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 Christian </a:t>
            </a:r>
            <a:r>
              <a:rPr kumimoji="0" lang="de-DE" altLang="de-DE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Porth</a:t>
            </a: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, Thomas Lenz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Quellennachweis: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Abbildung: </a:t>
            </a:r>
            <a:r>
              <a:rPr kumimoji="0" lang="de-DE" altLang="de-DE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creanovo</a:t>
            </a: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 – </a:t>
            </a:r>
            <a:r>
              <a:rPr kumimoji="0" lang="de-DE" altLang="de-DE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motion</a:t>
            </a: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 &amp; </a:t>
            </a:r>
            <a:r>
              <a:rPr kumimoji="0" lang="de-DE" altLang="de-DE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media</a:t>
            </a: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 design GmbH, Axel Kempf</a:t>
            </a:r>
            <a:b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</a:br>
            <a:endParaRPr kumimoji="0" lang="de-DE" altLang="de-DE" sz="1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</a:br>
            <a:endParaRPr kumimoji="0" lang="de-DE" altLang="de-DE" sz="1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52E303B2-B860-4C67-ABE6-7F3A1E8BCDFE}"/>
              </a:ext>
            </a:extLst>
          </p:cNvPr>
          <p:cNvSpPr txBox="1"/>
          <p:nvPr userDrawn="1"/>
        </p:nvSpPr>
        <p:spPr>
          <a:xfrm>
            <a:off x="522289" y="4041674"/>
            <a:ext cx="3870322" cy="145735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800" b="0" i="0" u="none" strike="noStrike" cap="none" normalizeH="0" baseline="0" dirty="0">
                <a:ln>
                  <a:noFill/>
                </a:ln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Arial" charset="0"/>
              </a:rPr>
              <a:t>Verschlagwortung: Nachhaltigkeit, Dreieck, Ökologie, Soziales, Wirtschaft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800" b="0" i="0" u="none" strike="noStrike" cap="none" normalizeH="0" baseline="0" dirty="0">
              <a:ln>
                <a:noFill/>
              </a:ln>
              <a:solidFill>
                <a:schemeClr val="bg2">
                  <a:lumMod val="20000"/>
                  <a:lumOff val="80000"/>
                </a:schemeClr>
              </a:solidFill>
              <a:effectLst/>
              <a:latin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800" b="0" i="0" u="none" strike="noStrike" cap="none" normalizeH="0" baseline="0" dirty="0">
              <a:ln>
                <a:noFill/>
              </a:ln>
              <a:solidFill>
                <a:schemeClr val="bg2">
                  <a:lumMod val="20000"/>
                  <a:lumOff val="80000"/>
                </a:schemeClr>
              </a:solidFill>
              <a:effectLst/>
              <a:latin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800" b="0" i="0" u="none" strike="noStrike" cap="none" normalizeH="0" baseline="0" dirty="0">
              <a:ln>
                <a:noFill/>
              </a:ln>
              <a:solidFill>
                <a:schemeClr val="bg2">
                  <a:lumMod val="20000"/>
                  <a:lumOff val="80000"/>
                </a:schemeClr>
              </a:solidFill>
              <a:effectLst/>
              <a:latin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800" b="0" i="0" u="none" strike="noStrike" cap="none" normalizeH="0" baseline="0" dirty="0">
                <a:ln>
                  <a:noFill/>
                </a:ln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Arial" charset="0"/>
              </a:rPr>
              <a:t>Verwendete </a:t>
            </a:r>
            <a:r>
              <a:rPr kumimoji="0" lang="de-DE" altLang="de-DE" sz="8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+mn-lt"/>
              </a:rPr>
              <a:t>Assets (ID): </a:t>
            </a:r>
            <a:r>
              <a:rPr lang="de-DE" sz="80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3351468 </a:t>
            </a:r>
            <a:endParaRPr kumimoji="0" lang="de-DE" altLang="de-DE" sz="800" b="0" i="0" u="none" strike="noStrike" cap="none" normalizeH="0" baseline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499362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67" userDrawn="1">
          <p15:clr>
            <a:srgbClr val="FBAE40"/>
          </p15:clr>
        </p15:guide>
        <p15:guide id="2" pos="2993" userDrawn="1">
          <p15:clr>
            <a:srgbClr val="FBAE40"/>
          </p15:clr>
        </p15:guide>
        <p15:guide id="3" orient="horz" pos="799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e 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EF847A-25E1-455E-B2D7-FA3B5093412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122363"/>
            <a:ext cx="6858000" cy="866621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Leere Seite</a:t>
            </a:r>
          </a:p>
        </p:txBody>
      </p:sp>
    </p:spTree>
    <p:extLst>
      <p:ext uri="{BB962C8B-B14F-4D97-AF65-F5344CB8AC3E}">
        <p14:creationId xmlns:p14="http://schemas.microsoft.com/office/powerpoint/2010/main" val="625531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feld 10"/>
          <p:cNvSpPr txBox="1">
            <a:spLocks noChangeArrowheads="1"/>
          </p:cNvSpPr>
          <p:nvPr userDrawn="1"/>
        </p:nvSpPr>
        <p:spPr bwMode="auto">
          <a:xfrm>
            <a:off x="2771980" y="98963"/>
            <a:ext cx="5853773" cy="1800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800" dirty="0">
                <a:solidFill>
                  <a:srgbClr val="191300"/>
                </a:solidFill>
              </a:rPr>
              <a:t>Tafelbild </a:t>
            </a:r>
            <a:r>
              <a:rPr lang="de-DE" altLang="de-DE" sz="1000" b="1" dirty="0">
                <a:solidFill>
                  <a:srgbClr val="000000"/>
                </a:solidFill>
              </a:rPr>
              <a:t>|</a:t>
            </a:r>
            <a:r>
              <a:rPr lang="de-DE" altLang="de-DE" sz="800" b="0" dirty="0">
                <a:solidFill>
                  <a:srgbClr val="000000"/>
                </a:solidFill>
              </a:rPr>
              <a:t> Folie </a:t>
            </a:r>
            <a:fld id="{F1DB7DA3-33F8-4691-A484-53B09D790FEA}" type="slidenum">
              <a:rPr lang="de-DE" altLang="de-DE" sz="800" b="0" smtClean="0">
                <a:solidFill>
                  <a:srgbClr val="000000"/>
                </a:solidFill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r>
              <a:rPr lang="de-DE" altLang="de-DE" sz="800" b="0" dirty="0">
                <a:solidFill>
                  <a:srgbClr val="000000"/>
                </a:solidFill>
              </a:rPr>
              <a:t> von 3</a:t>
            </a:r>
            <a:endParaRPr lang="de-DE" altLang="de-DE" sz="800" dirty="0">
              <a:solidFill>
                <a:srgbClr val="191300"/>
              </a:solidFill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altLang="de-DE" sz="800" dirty="0">
              <a:solidFill>
                <a:srgbClr val="191300"/>
              </a:solidFill>
            </a:endParaRPr>
          </a:p>
        </p:txBody>
      </p:sp>
      <p:pic>
        <p:nvPicPr>
          <p:cNvPr id="7" name="Grafik 3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" y="6261862"/>
            <a:ext cx="9151200" cy="605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Grafik 6"/>
          <p:cNvPicPr>
            <a:picLocks noChangeAspect="1" noChangeArrowheads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9127" y="6395439"/>
            <a:ext cx="93662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feld 7">
            <a:extLst>
              <a:ext uri="{FF2B5EF4-FFF2-40B4-BE49-F238E27FC236}">
                <a16:creationId xmlns:a16="http://schemas.microsoft.com/office/drawing/2014/main" id="{42C53F4E-F96A-4492-A6E1-747F610DB99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9750" y="6640512"/>
            <a:ext cx="6934200" cy="18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no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de-DE" altLang="de-DE" sz="800" dirty="0">
                <a:solidFill>
                  <a:srgbClr val="000000"/>
                </a:solidFill>
              </a:rPr>
              <a:t>© Ernst Klett Verlag GmbH, Stuttgart 2023</a:t>
            </a:r>
            <a:r>
              <a:rPr lang="de-DE" altLang="de-DE" sz="800" b="1" dirty="0">
                <a:solidFill>
                  <a:srgbClr val="000000"/>
                </a:solidFill>
              </a:rPr>
              <a:t>  </a:t>
            </a:r>
            <a:r>
              <a:rPr lang="de-DE" altLang="de-DE" sz="1000" b="1" dirty="0">
                <a:solidFill>
                  <a:srgbClr val="000000"/>
                </a:solidFill>
              </a:rPr>
              <a:t>|</a:t>
            </a:r>
            <a:r>
              <a:rPr lang="de-DE" altLang="de-DE" sz="800" b="1" dirty="0">
                <a:solidFill>
                  <a:srgbClr val="000000"/>
                </a:solidFill>
              </a:rPr>
              <a:t>  </a:t>
            </a:r>
            <a:r>
              <a:rPr lang="de-DE" altLang="de-DE" sz="800" dirty="0">
                <a:solidFill>
                  <a:srgbClr val="000000"/>
                </a:solidFill>
              </a:rPr>
              <a:t>www.klett.de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105F085-277D-45AC-8ECE-956391346D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7" y="1089275"/>
            <a:ext cx="8099425" cy="5128963"/>
          </a:xfrm>
          <a:prstGeom prst="rect">
            <a:avLst/>
          </a:prstGeom>
          <a:ln w="12700">
            <a:solidFill>
              <a:schemeClr val="bg2"/>
            </a:solidFill>
          </a:ln>
        </p:spPr>
        <p:txBody>
          <a:bodyPr vert="horz" lIns="90000" tIns="46800" rIns="90000" bIns="4680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Titelplatzhalter 3">
            <a:extLst>
              <a:ext uri="{FF2B5EF4-FFF2-40B4-BE49-F238E27FC236}">
                <a16:creationId xmlns:a16="http://schemas.microsoft.com/office/drawing/2014/main" id="{8E8AA701-41B4-4B79-86C6-27896195F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53" y="549275"/>
            <a:ext cx="8100000" cy="54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519666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7" r:id="rId2"/>
    <p:sldLayoutId id="2147483655" r:id="rId3"/>
    <p:sldLayoutId id="2147483658" r:id="rId4"/>
    <p:sldLayoutId id="2147483656" r:id="rId5"/>
    <p:sldLayoutId id="2147483659" r:id="rId6"/>
    <p:sldLayoutId id="2147483653" r:id="rId7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000" b="1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177800" indent="-177800" algn="l" defTabSz="9144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358775" indent="-180975" algn="l" defTabSz="914400" rtl="0" eaLnBrk="1" latinLnBrk="0" hangingPunct="1">
        <a:lnSpc>
          <a:spcPct val="110000"/>
        </a:lnSpc>
        <a:spcBef>
          <a:spcPts val="0"/>
        </a:spcBef>
        <a:buFont typeface="Symbol" panose="05050102010706020507" pitchFamily="18" charset="2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360000" indent="0" algn="l" defTabSz="9144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360000" indent="0" algn="l" defTabSz="9144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29" userDrawn="1">
          <p15:clr>
            <a:srgbClr val="F26B43"/>
          </p15:clr>
        </p15:guide>
        <p15:guide id="3" pos="5431" userDrawn="1">
          <p15:clr>
            <a:srgbClr val="F26B43"/>
          </p15:clr>
        </p15:guide>
        <p15:guide id="4" orient="horz" pos="346" userDrawn="1">
          <p15:clr>
            <a:srgbClr val="F26B43"/>
          </p15:clr>
        </p15:guide>
        <p15:guide id="5" orient="horz" pos="3917" userDrawn="1">
          <p15:clr>
            <a:srgbClr val="F26B43"/>
          </p15:clr>
        </p15:guide>
        <p15:guide id="6" orient="horz" pos="686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1776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intergrund">
            <a:extLst>
              <a:ext uri="{FF2B5EF4-FFF2-40B4-BE49-F238E27FC236}">
                <a16:creationId xmlns:a16="http://schemas.microsoft.com/office/drawing/2014/main" id="{37641FAF-3561-E929-6903-EDE0C6957FA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368967"/>
            <a:ext cx="9144000" cy="595368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dirty="0"/>
          </a:p>
        </p:txBody>
      </p:sp>
      <p:sp>
        <p:nvSpPr>
          <p:cNvPr id="53" name="Pfeil: weiter">
            <a:extLst>
              <a:ext uri="{FF2B5EF4-FFF2-40B4-BE49-F238E27FC236}">
                <a16:creationId xmlns:a16="http://schemas.microsoft.com/office/drawing/2014/main" id="{07AC277D-39F4-10CB-2199-1717DAE16A7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625752" y="5992679"/>
            <a:ext cx="427397" cy="329968"/>
          </a:xfrm>
          <a:prstGeom prst="rightArrow">
            <a:avLst/>
          </a:prstGeom>
          <a:solidFill>
            <a:schemeClr val="bg1"/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800" b="1" dirty="0">
                <a:solidFill>
                  <a:srgbClr val="5F5F5F"/>
                </a:solidFill>
              </a:rPr>
              <a:t>weiter</a:t>
            </a:r>
          </a:p>
        </p:txBody>
      </p:sp>
      <p:sp>
        <p:nvSpPr>
          <p:cNvPr id="2" name="Titel 1 Impuls">
            <a:extLst>
              <a:ext uri="{FF2B5EF4-FFF2-40B4-BE49-F238E27FC236}">
                <a16:creationId xmlns:a16="http://schemas.microsoft.com/office/drawing/2014/main" id="{E0ECA558-E0D7-BDB8-7AF9-0F457DE4D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53" y="549275"/>
            <a:ext cx="8100000" cy="539750"/>
          </a:xfrm>
        </p:spPr>
        <p:txBody>
          <a:bodyPr/>
          <a:lstStyle/>
          <a:p>
            <a:r>
              <a:rPr lang="de-DE" dirty="0"/>
              <a:t>Nachhaltigkeitsdreieck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AE5F94C-4E7E-8145-766D-27CD56B678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575" y="1089024"/>
            <a:ext cx="5912356" cy="5129213"/>
          </a:xfrm>
          <a:prstGeom prst="rect">
            <a:avLst/>
          </a:prstGeom>
        </p:spPr>
      </p:pic>
      <p:sp>
        <p:nvSpPr>
          <p:cNvPr id="10" name="Textfeld an/aus">
            <a:extLst>
              <a:ext uri="{FF2B5EF4-FFF2-40B4-BE49-F238E27FC236}">
                <a16:creationId xmlns:a16="http://schemas.microsoft.com/office/drawing/2014/main" id="{6BF2C94F-5E23-8B13-0EEF-223395341D95}"/>
              </a:ext>
            </a:extLst>
          </p:cNvPr>
          <p:cNvSpPr txBox="1"/>
          <p:nvPr/>
        </p:nvSpPr>
        <p:spPr>
          <a:xfrm>
            <a:off x="3503533" y="2033631"/>
            <a:ext cx="2160000" cy="1080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lIns="90000" tIns="46800" rIns="90000" bIns="46800" rtlCol="0" anchor="ctr" anchorCtr="0">
            <a:noAutofit/>
          </a:bodyPr>
          <a:lstStyle/>
          <a:p>
            <a:pPr algn="ctr"/>
            <a:r>
              <a:rPr lang="de-DE" sz="1600" b="1" dirty="0"/>
              <a:t>Ökologie:</a:t>
            </a:r>
            <a:r>
              <a:rPr lang="de-DE" sz="1600" dirty="0"/>
              <a:t> </a:t>
            </a:r>
          </a:p>
          <a:p>
            <a:pPr algn="ctr"/>
            <a:r>
              <a:rPr lang="de-DE" sz="1600" dirty="0"/>
              <a:t>Schutz und Erhalt </a:t>
            </a:r>
            <a:br>
              <a:rPr lang="de-DE" sz="1600" dirty="0"/>
            </a:br>
            <a:r>
              <a:rPr lang="de-DE" sz="1600" dirty="0"/>
              <a:t>der Umwelt</a:t>
            </a:r>
          </a:p>
        </p:txBody>
      </p:sp>
      <p:sp>
        <p:nvSpPr>
          <p:cNvPr id="16" name="Textfeld an/aus">
            <a:extLst>
              <a:ext uri="{FF2B5EF4-FFF2-40B4-BE49-F238E27FC236}">
                <a16:creationId xmlns:a16="http://schemas.microsoft.com/office/drawing/2014/main" id="{2236EB1D-87EA-E105-B4F1-365EBE52126B}"/>
              </a:ext>
            </a:extLst>
          </p:cNvPr>
          <p:cNvSpPr txBox="1"/>
          <p:nvPr/>
        </p:nvSpPr>
        <p:spPr>
          <a:xfrm>
            <a:off x="4999740" y="4869589"/>
            <a:ext cx="2160000" cy="1080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lIns="90000" tIns="46800" rIns="90000" bIns="46800" rtlCol="0" anchor="ctr" anchorCtr="0">
            <a:noAutofit/>
          </a:bodyPr>
          <a:lstStyle/>
          <a:p>
            <a:pPr algn="ctr"/>
            <a:r>
              <a:rPr lang="de-DE" sz="1600" b="1" dirty="0"/>
              <a:t>Wirtschaft:</a:t>
            </a:r>
            <a:r>
              <a:rPr lang="de-DE" sz="1600" dirty="0"/>
              <a:t> Herstellung </a:t>
            </a:r>
            <a:br>
              <a:rPr lang="de-DE" sz="1600" dirty="0"/>
            </a:br>
            <a:r>
              <a:rPr lang="de-DE" sz="1600" dirty="0"/>
              <a:t>von Produkten </a:t>
            </a:r>
            <a:br>
              <a:rPr lang="de-DE" sz="1600" dirty="0"/>
            </a:br>
            <a:r>
              <a:rPr lang="de-DE" sz="1600" dirty="0"/>
              <a:t>und Handel</a:t>
            </a:r>
          </a:p>
        </p:txBody>
      </p:sp>
      <p:sp>
        <p:nvSpPr>
          <p:cNvPr id="15" name="Textfeld an/aus">
            <a:extLst>
              <a:ext uri="{FF2B5EF4-FFF2-40B4-BE49-F238E27FC236}">
                <a16:creationId xmlns:a16="http://schemas.microsoft.com/office/drawing/2014/main" id="{56A072E9-C6B9-9223-DAA7-C685A60F9C91}"/>
              </a:ext>
            </a:extLst>
          </p:cNvPr>
          <p:cNvSpPr txBox="1"/>
          <p:nvPr/>
        </p:nvSpPr>
        <p:spPr>
          <a:xfrm>
            <a:off x="1961971" y="4870454"/>
            <a:ext cx="2160000" cy="1080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lIns="90000" tIns="46800" rIns="90000" bIns="46800" rtlCol="0" anchor="ctr" anchorCtr="0">
            <a:noAutofit/>
          </a:bodyPr>
          <a:lstStyle/>
          <a:p>
            <a:pPr algn="ctr"/>
            <a:r>
              <a:rPr lang="de-DE" sz="1600" b="1" dirty="0"/>
              <a:t>Soziales:</a:t>
            </a:r>
            <a:r>
              <a:rPr lang="de-DE" sz="1600" dirty="0"/>
              <a:t> </a:t>
            </a:r>
          </a:p>
          <a:p>
            <a:pPr algn="ctr"/>
            <a:r>
              <a:rPr lang="de-DE" sz="1600" dirty="0"/>
              <a:t>friedliches und gerechtes Zusammenleben</a:t>
            </a:r>
          </a:p>
        </p:txBody>
      </p:sp>
    </p:spTree>
    <p:extLst>
      <p:ext uri="{BB962C8B-B14F-4D97-AF65-F5344CB8AC3E}">
        <p14:creationId xmlns:p14="http://schemas.microsoft.com/office/powerpoint/2010/main" val="3961147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5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intergrund">
            <a:extLst>
              <a:ext uri="{FF2B5EF4-FFF2-40B4-BE49-F238E27FC236}">
                <a16:creationId xmlns:a16="http://schemas.microsoft.com/office/drawing/2014/main" id="{37641FAF-3561-E929-6903-EDE0C6957FA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368967"/>
            <a:ext cx="9144000" cy="595368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dirty="0"/>
          </a:p>
        </p:txBody>
      </p:sp>
      <p:sp>
        <p:nvSpPr>
          <p:cNvPr id="2" name="Titel 1 Impuls">
            <a:extLst>
              <a:ext uri="{FF2B5EF4-FFF2-40B4-BE49-F238E27FC236}">
                <a16:creationId xmlns:a16="http://schemas.microsoft.com/office/drawing/2014/main" id="{E0ECA558-E0D7-BDB8-7AF9-0F457DE4D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53" y="549275"/>
            <a:ext cx="8100000" cy="539750"/>
          </a:xfrm>
        </p:spPr>
        <p:txBody>
          <a:bodyPr/>
          <a:lstStyle/>
          <a:p>
            <a:r>
              <a:rPr lang="de-DE" dirty="0"/>
              <a:t>Nachhaltigkeitsdreieck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AE5F94C-4E7E-8145-766D-27CD56B678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575" y="1089024"/>
            <a:ext cx="5912356" cy="5129213"/>
          </a:xfrm>
          <a:prstGeom prst="rect">
            <a:avLst/>
          </a:prstGeom>
        </p:spPr>
      </p:pic>
      <p:sp>
        <p:nvSpPr>
          <p:cNvPr id="10" name="Textfeld an/aus">
            <a:extLst>
              <a:ext uri="{FF2B5EF4-FFF2-40B4-BE49-F238E27FC236}">
                <a16:creationId xmlns:a16="http://schemas.microsoft.com/office/drawing/2014/main" id="{6BF2C94F-5E23-8B13-0EEF-223395341D95}"/>
              </a:ext>
            </a:extLst>
          </p:cNvPr>
          <p:cNvSpPr txBox="1"/>
          <p:nvPr/>
        </p:nvSpPr>
        <p:spPr>
          <a:xfrm>
            <a:off x="3503533" y="2033631"/>
            <a:ext cx="2160000" cy="1080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lIns="90000" tIns="46800" rIns="90000" bIns="46800" rtlCol="0" anchor="ctr" anchorCtr="0">
            <a:noAutofit/>
          </a:bodyPr>
          <a:lstStyle/>
          <a:p>
            <a:pPr algn="ctr"/>
            <a:endParaRPr lang="de-DE" sz="1500" dirty="0">
              <a:latin typeface="Comic Sans MS" panose="030F0702030302020204" pitchFamily="66" charset="0"/>
            </a:endParaRPr>
          </a:p>
        </p:txBody>
      </p:sp>
      <p:sp>
        <p:nvSpPr>
          <p:cNvPr id="16" name="Textfeld an/aus">
            <a:extLst>
              <a:ext uri="{FF2B5EF4-FFF2-40B4-BE49-F238E27FC236}">
                <a16:creationId xmlns:a16="http://schemas.microsoft.com/office/drawing/2014/main" id="{2236EB1D-87EA-E105-B4F1-365EBE52126B}"/>
              </a:ext>
            </a:extLst>
          </p:cNvPr>
          <p:cNvSpPr txBox="1"/>
          <p:nvPr/>
        </p:nvSpPr>
        <p:spPr>
          <a:xfrm>
            <a:off x="4999740" y="4869589"/>
            <a:ext cx="2160000" cy="1080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lIns="90000" tIns="46800" rIns="90000" bIns="46800" rtlCol="0" anchor="ctr" anchorCtr="0">
            <a:noAutofit/>
          </a:bodyPr>
          <a:lstStyle/>
          <a:p>
            <a:pPr algn="ctr"/>
            <a:endParaRPr lang="de-DE" sz="1500" dirty="0">
              <a:latin typeface="Comic Sans MS" panose="030F0702030302020204" pitchFamily="66" charset="0"/>
            </a:endParaRPr>
          </a:p>
        </p:txBody>
      </p:sp>
      <p:sp>
        <p:nvSpPr>
          <p:cNvPr id="15" name="Textfeld an/aus">
            <a:extLst>
              <a:ext uri="{FF2B5EF4-FFF2-40B4-BE49-F238E27FC236}">
                <a16:creationId xmlns:a16="http://schemas.microsoft.com/office/drawing/2014/main" id="{56A072E9-C6B9-9223-DAA7-C685A60F9C91}"/>
              </a:ext>
            </a:extLst>
          </p:cNvPr>
          <p:cNvSpPr txBox="1"/>
          <p:nvPr/>
        </p:nvSpPr>
        <p:spPr>
          <a:xfrm>
            <a:off x="1961971" y="4870454"/>
            <a:ext cx="2160000" cy="1080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lIns="90000" tIns="46800" rIns="90000" bIns="46800" rtlCol="0" anchor="ctr" anchorCtr="0">
            <a:noAutofit/>
          </a:bodyPr>
          <a:lstStyle/>
          <a:p>
            <a:pPr algn="ctr"/>
            <a:endParaRPr lang="de-DE" sz="15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200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4627429"/>
      </p:ext>
    </p:extLst>
  </p:cSld>
  <p:clrMapOvr>
    <a:masterClrMapping/>
  </p:clrMapOvr>
</p:sld>
</file>

<file path=ppt/theme/theme1.xml><?xml version="1.0" encoding="utf-8"?>
<a:theme xmlns:a="http://schemas.openxmlformats.org/drawingml/2006/main" name="Klett_Tafelbilder_Inhalt">
  <a:themeElements>
    <a:clrScheme name="Benutzerdefiniert 2">
      <a:dk1>
        <a:sysClr val="windowText" lastClr="000000"/>
      </a:dk1>
      <a:lt1>
        <a:sysClr val="window" lastClr="FFFFFF"/>
      </a:lt1>
      <a:dk2>
        <a:srgbClr val="77ABDD"/>
      </a:dk2>
      <a:lt2>
        <a:srgbClr val="5F5F5F"/>
      </a:lt2>
      <a:accent1>
        <a:srgbClr val="63C3D1"/>
      </a:accent1>
      <a:accent2>
        <a:srgbClr val="79C299"/>
      </a:accent2>
      <a:accent3>
        <a:srgbClr val="ACCF79"/>
      </a:accent3>
      <a:accent4>
        <a:srgbClr val="ECE768"/>
      </a:accent4>
      <a:accent5>
        <a:srgbClr val="F8AE4C"/>
      </a:accent5>
      <a:accent6>
        <a:srgbClr val="EE717F"/>
      </a:accent6>
      <a:hlink>
        <a:srgbClr val="0563C1"/>
      </a:hlink>
      <a:folHlink>
        <a:srgbClr val="954F72"/>
      </a:folHlink>
    </a:clrScheme>
    <a:fontScheme name="Klet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larhei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12700">
          <a:solidFill>
            <a:schemeClr val="bg2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bg2"/>
          </a:solidFill>
          <a:headEnd type="none" w="med" len="med"/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w="12700">
          <a:solidFill>
            <a:schemeClr val="bg2"/>
          </a:solidFill>
        </a:ln>
      </a:spPr>
      <a:bodyPr wrap="square" lIns="90000" tIns="46800" rIns="90000" bIns="46800" rtlCol="0">
        <a:noAutofit/>
      </a:bodyPr>
      <a:lstStyle>
        <a:defPPr marL="179388" indent="-179388" algn="l">
          <a:buFont typeface="Arial" panose="020B0604020202020204" pitchFamily="34" charset="0"/>
          <a:buChar char="•"/>
          <a:defRPr sz="14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afelbilder_Klett_Vorlage_2021-10-12.potx" id="{07630FB8-37CC-4B1A-A69E-60ED5211D45D}" vid="{FF1E3251-A210-4127-81D8-168C57D83F22}"/>
    </a:ext>
  </a:extLst>
</a:theme>
</file>

<file path=ppt/theme/theme2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26</Words>
  <Application>Microsoft Office PowerPoint</Application>
  <PresentationFormat>Bildschirmpräsentation (4:3)</PresentationFormat>
  <Paragraphs>8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3</vt:i4>
      </vt:variant>
    </vt:vector>
  </HeadingPairs>
  <TitlesOfParts>
    <vt:vector size="9" baseType="lpstr">
      <vt:lpstr>Arial</vt:lpstr>
      <vt:lpstr>Calibri</vt:lpstr>
      <vt:lpstr>Comic Sans MS</vt:lpstr>
      <vt:lpstr>Symbol</vt:lpstr>
      <vt:lpstr>Klett_Tafelbilder_Inhalt</vt:lpstr>
      <vt:lpstr>Benutzerdefiniertes Design</vt:lpstr>
      <vt:lpstr>Nachhaltigkeitsdreieck</vt:lpstr>
      <vt:lpstr>Nachhaltigkeitsdreieck</vt:lpstr>
      <vt:lpstr>PowerPoint-Präsentation</vt:lpstr>
    </vt:vector>
  </TitlesOfParts>
  <Company>Ernst Klett Verlag GmbH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Ernst Klett Verlag GmbH</dc:creator>
  <cp:lastModifiedBy>Satz</cp:lastModifiedBy>
  <cp:revision>193</cp:revision>
  <cp:lastPrinted>2021-09-13T08:50:51Z</cp:lastPrinted>
  <dcterms:created xsi:type="dcterms:W3CDTF">2021-09-02T06:35:54Z</dcterms:created>
  <dcterms:modified xsi:type="dcterms:W3CDTF">2023-05-12T11:30:00Z</dcterms:modified>
</cp:coreProperties>
</file>

<file path=userCustomization/customUI.xml><?xml version="1.0" encoding="utf-8"?>
<mso:customUI xmlns:mso="http://schemas.microsoft.com/office/2006/01/customui">
  <mso:ribbon>
    <mso:qat>
      <mso:documentControls>
        <mso:control idQ="mso:ViewSlideMasterView" visible="true"/>
        <mso:control idQ="mso:GuidesShowHide" visible="true"/>
        <mso:control idQ="mso:ViewGridlinesPowerPoint" visible="true"/>
        <mso:control idQ="mso:ViewRulerPowerPoint" visible="true"/>
      </mso:documentControls>
    </mso:qat>
  </mso:ribbon>
</mso:customUI>
</file>