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9"/>
  </p:notesMasterIdLst>
  <p:sldIdLst>
    <p:sldId id="271" r:id="rId3"/>
    <p:sldId id="273" r:id="rId4"/>
    <p:sldId id="274" r:id="rId5"/>
    <p:sldId id="275" r:id="rId6"/>
    <p:sldId id="276" r:id="rId7"/>
    <p:sldId id="270" r:id="rId8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94" autoAdjust="0"/>
    <p:restoredTop sz="94660"/>
  </p:normalViewPr>
  <p:slideViewPr>
    <p:cSldViewPr snapToObjects="1">
      <p:cViewPr varScale="1">
        <p:scale>
          <a:sx n="127" d="100"/>
          <a:sy n="127" d="100"/>
        </p:scale>
        <p:origin x="15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86" d="100"/>
          <a:sy n="86" d="100"/>
        </p:scale>
        <p:origin x="3798" y="102"/>
      </p:cViewPr>
      <p:guideLst/>
    </p:cSldViewPr>
  </p:notes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61056D8-F3A6-4C42-AB44-940D2AEEDAEB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217569B-DFD3-4336-901B-A73AF48B42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671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39E2A4C-5ED7-4C53-9E9F-E65A4C96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397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7CCDBA-1243-4CC7-B295-5E94326D6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089025"/>
            <a:ext cx="8101012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3876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39E2A4C-5ED7-4C53-9E9F-E65A4C965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7CCDBA-1243-4CC7-B295-5E94326D6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538979"/>
            <a:ext cx="8101012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45C4836-047C-4DF0-B6B7-4D00CFFD85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730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D63F509-E5A7-49DE-8270-C77D81B9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40750F-BF4E-4DD7-95BC-D0F5352075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753" y="1089025"/>
            <a:ext cx="3866860" cy="512921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9D8578-2B1B-4D2A-A4B0-8F057A85C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388" y="1089025"/>
            <a:ext cx="3867150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64209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FBAE40"/>
          </p15:clr>
        </p15:guide>
        <p15:guide id="2" pos="299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D63F509-E5A7-49DE-8270-C77D81B9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40750F-BF4E-4DD7-95BC-D0F5352075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753" y="1538979"/>
            <a:ext cx="3866860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9D8578-2B1B-4D2A-A4B0-8F057A85C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388" y="1538979"/>
            <a:ext cx="3867150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76CD0BE6-F59A-4F31-9D10-AECAE6D5E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853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>
          <p15:clr>
            <a:srgbClr val="FBAE40"/>
          </p15:clr>
        </p15:guide>
        <p15:guide id="2" pos="299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D0F3BC6-C2D2-484A-8B85-107A7537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521458-6AD4-499A-B358-F959E7806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089025"/>
            <a:ext cx="2516187" cy="512921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A14E5B-DCA0-4BB6-9B22-89241A177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11525" y="1089025"/>
            <a:ext cx="2520950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9716D98-CE01-4F53-BE13-0CF0A6E35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2350" y="1089025"/>
            <a:ext cx="2516188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66400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6" userDrawn="1">
          <p15:clr>
            <a:srgbClr val="FBAE40"/>
          </p15:clr>
        </p15:guide>
        <p15:guide id="2" pos="3674" userDrawn="1">
          <p15:clr>
            <a:srgbClr val="FBAE40"/>
          </p15:clr>
        </p15:guide>
        <p15:guide id="3" pos="2086" userDrawn="1">
          <p15:clr>
            <a:srgbClr val="FBAE40"/>
          </p15:clr>
        </p15:guide>
        <p15:guide id="4" pos="384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D0F3BC6-C2D2-484A-8B85-107A7537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521458-6AD4-499A-B358-F959E7806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538979"/>
            <a:ext cx="2516187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A14E5B-DCA0-4BB6-9B22-89241A177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11525" y="1538979"/>
            <a:ext cx="2520950" cy="46792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9716D98-CE01-4F53-BE13-0CF0A6E35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2350" y="1538979"/>
            <a:ext cx="2516188" cy="46792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83A848C3-17C1-4C05-92F4-86AA5A0103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2143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6">
          <p15:clr>
            <a:srgbClr val="FBAE40"/>
          </p15:clr>
        </p15:guide>
        <p15:guide id="2" pos="3674">
          <p15:clr>
            <a:srgbClr val="FBAE40"/>
          </p15:clr>
        </p15:guide>
        <p15:guide id="3" pos="2086">
          <p15:clr>
            <a:srgbClr val="FBAE40"/>
          </p15:clr>
        </p15:guide>
        <p15:guide id="4" pos="384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ite2_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747240B-16F2-41E4-BB1E-43CE4053D065}"/>
              </a:ext>
            </a:extLst>
          </p:cNvPr>
          <p:cNvSpPr txBox="1"/>
          <p:nvPr userDrawn="1"/>
        </p:nvSpPr>
        <p:spPr>
          <a:xfrm>
            <a:off x="522289" y="1268976"/>
            <a:ext cx="3870322" cy="22500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Hinweise zum Einsatz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Alle Folien dürfen bearbeitet werden. Die leere Abschlussfolie eignet sich als Kopiervorlage.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Wir wünschen Ihnen einen guten Unterrichtsverlauf.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Mit freundlichen Grüßen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Ihre Redaktion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818ACF9-4368-4102-AACA-45E30030817E}"/>
              </a:ext>
            </a:extLst>
          </p:cNvPr>
          <p:cNvSpPr txBox="1"/>
          <p:nvPr userDrawn="1"/>
        </p:nvSpPr>
        <p:spPr>
          <a:xfrm>
            <a:off x="4751388" y="1268976"/>
            <a:ext cx="3870323" cy="49492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</a:br>
            <a:endParaRPr kumimoji="0" lang="de-DE" altLang="de-DE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</a:br>
            <a:endParaRPr kumimoji="0" lang="de-DE" altLang="de-DE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2E303B2-B860-4C67-ABE6-7F3A1E8BCDFE}"/>
              </a:ext>
            </a:extLst>
          </p:cNvPr>
          <p:cNvSpPr txBox="1"/>
          <p:nvPr userDrawn="1"/>
        </p:nvSpPr>
        <p:spPr>
          <a:xfrm>
            <a:off x="522289" y="4041674"/>
            <a:ext cx="3870322" cy="1457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Arial" charset="0"/>
              </a:rPr>
              <a:t>Verschlagwortung: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bg2">
                  <a:lumMod val="20000"/>
                  <a:lumOff val="80000"/>
                </a:schemeClr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Arial" charset="0"/>
              </a:rPr>
              <a:t>Verwendete Assets (ID):</a:t>
            </a:r>
          </a:p>
        </p:txBody>
      </p:sp>
    </p:spTree>
    <p:extLst>
      <p:ext uri="{BB962C8B-B14F-4D97-AF65-F5344CB8AC3E}">
        <p14:creationId xmlns:p14="http://schemas.microsoft.com/office/powerpoint/2010/main" val="1349936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FBAE40"/>
          </p15:clr>
        </p15:guide>
        <p15:guide id="2" pos="2993" userDrawn="1">
          <p15:clr>
            <a:srgbClr val="FBAE40"/>
          </p15:clr>
        </p15:guide>
        <p15:guide id="3" orient="horz" pos="79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EF847A-25E1-455E-B2D7-FA3B509341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86662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Leere Seite</a:t>
            </a:r>
          </a:p>
        </p:txBody>
      </p:sp>
    </p:spTree>
    <p:extLst>
      <p:ext uri="{BB962C8B-B14F-4D97-AF65-F5344CB8AC3E}">
        <p14:creationId xmlns:p14="http://schemas.microsoft.com/office/powerpoint/2010/main" val="62553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DE33181-5FED-057C-8C9F-ECC3327BBD6B}"/>
              </a:ext>
            </a:extLst>
          </p:cNvPr>
          <p:cNvSpPr txBox="1"/>
          <p:nvPr userDrawn="1"/>
        </p:nvSpPr>
        <p:spPr>
          <a:xfrm>
            <a:off x="0" y="6399033"/>
            <a:ext cx="9144000" cy="4647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lIns="90000" tIns="46800" rIns="90000" bIns="46800" rtlCol="0">
            <a:noAutofit/>
          </a:bodyPr>
          <a:lstStyle/>
          <a:p>
            <a:pPr marL="0" indent="0" algn="l">
              <a:buFont typeface="Arial" panose="020B0604020202020204" pitchFamily="34" charset="0"/>
              <a:buNone/>
            </a:pPr>
            <a:endParaRPr lang="de-DE" sz="1400" dirty="0"/>
          </a:p>
        </p:txBody>
      </p:sp>
      <p:sp>
        <p:nvSpPr>
          <p:cNvPr id="11" name="Textfeld 10"/>
          <p:cNvSpPr txBox="1">
            <a:spLocks noChangeArrowheads="1"/>
          </p:cNvSpPr>
          <p:nvPr userDrawn="1"/>
        </p:nvSpPr>
        <p:spPr bwMode="auto">
          <a:xfrm>
            <a:off x="2771980" y="98963"/>
            <a:ext cx="5853773" cy="1800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800" dirty="0">
                <a:solidFill>
                  <a:srgbClr val="191300"/>
                </a:solidFill>
              </a:rPr>
              <a:t>Tafelbild </a:t>
            </a:r>
            <a:r>
              <a:rPr lang="de-DE" altLang="de-DE" sz="1000" b="1" dirty="0">
                <a:solidFill>
                  <a:srgbClr val="000000"/>
                </a:solidFill>
              </a:rPr>
              <a:t>|</a:t>
            </a:r>
            <a:r>
              <a:rPr lang="de-DE" altLang="de-DE" sz="800" b="0" dirty="0">
                <a:solidFill>
                  <a:srgbClr val="000000"/>
                </a:solidFill>
              </a:rPr>
              <a:t> Folie </a:t>
            </a:r>
            <a:fld id="{F1DB7DA3-33F8-4691-A484-53B09D790FEA}" type="slidenum">
              <a:rPr lang="de-DE" altLang="de-DE" sz="800" b="0" smtClean="0">
                <a:solidFill>
                  <a:srgbClr val="000000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altLang="de-DE" sz="800" b="0" dirty="0">
                <a:solidFill>
                  <a:srgbClr val="000000"/>
                </a:solidFill>
              </a:rPr>
              <a:t> von y</a:t>
            </a:r>
            <a:endParaRPr lang="de-DE" altLang="de-DE" sz="800" dirty="0">
              <a:solidFill>
                <a:srgbClr val="191300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800" dirty="0">
              <a:solidFill>
                <a:srgbClr val="191300"/>
              </a:solidFill>
            </a:endParaRPr>
          </a:p>
        </p:txBody>
      </p:sp>
      <p:pic>
        <p:nvPicPr>
          <p:cNvPr id="8" name="Grafik 6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27" y="6395439"/>
            <a:ext cx="9366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7">
            <a:extLst>
              <a:ext uri="{FF2B5EF4-FFF2-40B4-BE49-F238E27FC236}">
                <a16:creationId xmlns:a16="http://schemas.microsoft.com/office/drawing/2014/main" id="{42C53F4E-F96A-4492-A6E1-747F610DB99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5753" y="6441540"/>
            <a:ext cx="6934200" cy="4589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© </a:t>
            </a:r>
            <a:r>
              <a:rPr lang="de-DE" altLang="de-DE" sz="800" b="0" dirty="0">
                <a:solidFill>
                  <a:srgbClr val="000000"/>
                </a:solidFill>
              </a:rPr>
              <a:t>Ernst Klett Verlag GmbH, Stuttgart 2025  |  www.klett.de |  Alle Rechte vorbehalten.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Von dieser Druckvorlage ist die Vervielfältigung für den eigenen Unterrichtsgebrauch gestattet. Die Kopiergebühren sind abgegolten.</a:t>
            </a:r>
            <a:br>
              <a:rPr lang="de-DE" altLang="de-DE" sz="800" dirty="0">
                <a:solidFill>
                  <a:srgbClr val="000000"/>
                </a:solidFill>
              </a:rPr>
            </a:br>
            <a:r>
              <a:rPr lang="de-DE" altLang="de-DE" sz="800" dirty="0">
                <a:solidFill>
                  <a:srgbClr val="000000"/>
                </a:solidFill>
              </a:rPr>
              <a:t>Text: Redaktion GeWi-im-Unterricht.de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05F085-277D-45AC-8ECE-956391346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7" y="1089275"/>
            <a:ext cx="8099425" cy="5128963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 vert="horz" lIns="90000" tIns="46800" rIns="90000" bIns="4680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8E8AA701-41B4-4B79-86C6-27896195F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1966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5" r:id="rId3"/>
    <p:sldLayoutId id="2147483658" r:id="rId4"/>
    <p:sldLayoutId id="2147483656" r:id="rId5"/>
    <p:sldLayoutId id="2147483659" r:id="rId6"/>
    <p:sldLayoutId id="2147483653" r:id="rId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80975" algn="l" defTabSz="914400" rtl="0" eaLnBrk="1" latinLnBrk="0" hangingPunct="1">
        <a:lnSpc>
          <a:spcPct val="110000"/>
        </a:lnSpc>
        <a:spcBef>
          <a:spcPts val="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9" userDrawn="1">
          <p15:clr>
            <a:srgbClr val="F26B43"/>
          </p15:clr>
        </p15:guide>
        <p15:guide id="3" pos="5431" userDrawn="1">
          <p15:clr>
            <a:srgbClr val="F26B43"/>
          </p15:clr>
        </p15:guide>
        <p15:guide id="4" orient="horz" pos="346" userDrawn="1">
          <p15:clr>
            <a:srgbClr val="F26B43"/>
          </p15:clr>
        </p15:guide>
        <p15:guide id="5" orient="horz" pos="3917" userDrawn="1">
          <p15:clr>
            <a:srgbClr val="F26B43"/>
          </p15:clr>
        </p15:guide>
        <p15:guide id="6" orient="horz" pos="68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177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FB073E16-B98B-45D6-8D08-1A8DC1EA3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Demokratiemaschine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308C333-1C6F-40C7-8E88-0FBCDF3A76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algn="l"/>
            <a:r>
              <a:rPr lang="de-DE" sz="2400" dirty="0"/>
              <a:t>Was fällt euch zum Thema Demokratie ein?</a:t>
            </a:r>
          </a:p>
          <a:p>
            <a:pPr algn="l"/>
            <a:endParaRPr lang="de-DE" sz="2400" dirty="0"/>
          </a:p>
          <a:p>
            <a:pPr algn="l"/>
            <a:r>
              <a:rPr lang="de-DE" sz="2400" dirty="0"/>
              <a:t>Schreibt in Stichpunkten auf.</a:t>
            </a:r>
          </a:p>
          <a:p>
            <a:pPr algn="l"/>
            <a:endParaRPr lang="de-DE" sz="2400" dirty="0"/>
          </a:p>
          <a:p>
            <a:pPr algn="l"/>
            <a:r>
              <a:rPr lang="de-DE" sz="2400" dirty="0"/>
              <a:t>Zeit: 3 Minuten</a:t>
            </a:r>
          </a:p>
        </p:txBody>
      </p:sp>
    </p:spTree>
    <p:extLst>
      <p:ext uri="{BB962C8B-B14F-4D97-AF65-F5344CB8AC3E}">
        <p14:creationId xmlns:p14="http://schemas.microsoft.com/office/powerpoint/2010/main" val="3961147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2565A-35BF-D9FD-5D06-BB6B8E2A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2156F0B3-82B2-85C2-034B-14369B441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Demokratiemaschine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2178451D-E432-3977-75FA-8403A1B73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algn="l"/>
            <a:r>
              <a:rPr lang="de-DE" sz="2400" dirty="0"/>
              <a:t>Stellt euch vor, die Demokratie wäre eine Maschine. </a:t>
            </a:r>
          </a:p>
          <a:p>
            <a:pPr algn="l"/>
            <a:r>
              <a:rPr lang="de-DE" sz="2400" dirty="0"/>
              <a:t>Wie würde sie aussehen? </a:t>
            </a:r>
          </a:p>
          <a:p>
            <a:pPr algn="l"/>
            <a:endParaRPr lang="de-DE" sz="2400" dirty="0"/>
          </a:p>
          <a:p>
            <a:pPr algn="l"/>
            <a:r>
              <a:rPr lang="de-DE" sz="2400" dirty="0"/>
              <a:t>Zeichnet eure Demokratiemaschine.</a:t>
            </a:r>
          </a:p>
          <a:p>
            <a:pPr algn="l"/>
            <a:endParaRPr lang="de-DE" sz="2400" dirty="0"/>
          </a:p>
          <a:p>
            <a:pPr algn="l"/>
            <a:r>
              <a:rPr lang="de-DE" sz="2400" dirty="0"/>
              <a:t>Zeit: 15 Minuten</a:t>
            </a:r>
          </a:p>
        </p:txBody>
      </p:sp>
    </p:spTree>
    <p:extLst>
      <p:ext uri="{BB962C8B-B14F-4D97-AF65-F5344CB8AC3E}">
        <p14:creationId xmlns:p14="http://schemas.microsoft.com/office/powerpoint/2010/main" val="1391185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77718-C68A-F060-3EAB-0882C87DA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06739A22-D3D2-02DB-0D72-A6BA51534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Demokratiemaschine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3F35CFF4-9603-778D-3639-F4E4414F54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algn="l"/>
            <a:r>
              <a:rPr lang="de-DE" sz="2400" dirty="0"/>
              <a:t>Diese Fragen können euch beim Zeichnen helfen:</a:t>
            </a:r>
          </a:p>
          <a:p>
            <a:endParaRPr lang="de-DE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dirty="0"/>
              <a:t>Antrieb: </a:t>
            </a:r>
            <a:r>
              <a:rPr lang="de-DE" sz="2400" b="0" dirty="0"/>
              <a:t>Wer sorgt dafür, dass die Maschine läuft?</a:t>
            </a:r>
          </a:p>
          <a:p>
            <a:pPr algn="l"/>
            <a:endParaRPr lang="de-DE" sz="2400" b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dirty="0"/>
              <a:t>Produkt: </a:t>
            </a:r>
            <a:r>
              <a:rPr lang="de-DE" sz="2400" b="0" dirty="0"/>
              <a:t>Was „produziert“ die Demokratiemaschine?</a:t>
            </a:r>
          </a:p>
          <a:p>
            <a:pPr algn="l"/>
            <a:endParaRPr lang="de-DE" sz="2400" b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dirty="0"/>
              <a:t>Prozess: </a:t>
            </a:r>
            <a:r>
              <a:rPr lang="de-DE" sz="2400" b="0" dirty="0"/>
              <a:t>Wie funktioniert die Maschine?</a:t>
            </a:r>
          </a:p>
          <a:p>
            <a:pPr algn="l"/>
            <a:endParaRPr lang="de-DE" sz="2400" b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dirty="0"/>
              <a:t>Beteiligung: </a:t>
            </a:r>
            <a:r>
              <a:rPr lang="de-DE" sz="2400" b="0" dirty="0"/>
              <a:t>Wie wirken die Menschen in diesem Produktionsprozess mit?</a:t>
            </a:r>
          </a:p>
        </p:txBody>
      </p:sp>
    </p:spTree>
    <p:extLst>
      <p:ext uri="{BB962C8B-B14F-4D97-AF65-F5344CB8AC3E}">
        <p14:creationId xmlns:p14="http://schemas.microsoft.com/office/powerpoint/2010/main" val="1375026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5BB5C-75CA-FC5E-0699-CBEF2DC0B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2674C84-27B6-0044-7CEC-34B459A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Demokratiemaschine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66D28FD-435B-41A5-B731-26DAFA7F39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algn="l"/>
            <a:r>
              <a:rPr lang="de-DE" sz="2400" dirty="0"/>
              <a:t>Präsentation</a:t>
            </a:r>
          </a:p>
          <a:p>
            <a:pPr algn="l"/>
            <a:endParaRPr lang="de-DE" sz="2400" dirty="0"/>
          </a:p>
          <a:p>
            <a:pPr algn="l"/>
            <a:r>
              <a:rPr lang="de-DE" sz="2400" dirty="0"/>
              <a:t>Stellt euch eure Demokratiemaschinen gegenseitig vor. </a:t>
            </a:r>
          </a:p>
          <a:p>
            <a:pPr algn="l"/>
            <a:r>
              <a:rPr lang="de-DE" sz="2400" dirty="0"/>
              <a:t>Besprecht folgende Fragen: </a:t>
            </a:r>
          </a:p>
          <a:p>
            <a:endParaRPr lang="de-DE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b="0" dirty="0"/>
              <a:t>Was fällt euch auf?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b="0" dirty="0"/>
              <a:t>Gibt es Gemeinsamkeiten oder Unterschiede in den Zeichnungen?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b="0" dirty="0"/>
              <a:t>Wirken die Zeichnungen eher positiv oder eher negativ? </a:t>
            </a:r>
          </a:p>
        </p:txBody>
      </p:sp>
    </p:spTree>
    <p:extLst>
      <p:ext uri="{BB962C8B-B14F-4D97-AF65-F5344CB8AC3E}">
        <p14:creationId xmlns:p14="http://schemas.microsoft.com/office/powerpoint/2010/main" val="2600217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4B04-5CD9-8373-EA7A-A3E6739FE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9B1B5F91-0A54-8B52-E7A0-1628053C5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Demokratiemaschine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15C6BDD-DCA8-9AFE-85BF-BD17DD6C55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algn="l"/>
            <a:r>
              <a:rPr lang="de-DE" sz="2400" dirty="0"/>
              <a:t>Leitfragen für die Diskussion</a:t>
            </a:r>
          </a:p>
          <a:p>
            <a:endParaRPr lang="de-DE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b="0" dirty="0"/>
              <a:t>Welche Ideen haben euch besonders gut gefallen?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b="0" dirty="0"/>
              <a:t>Welche Bereiche der Demokratie lassen sich gut als Maschinenelemente beschreiben, welche nicht so gut?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b="0" dirty="0"/>
              <a:t>Worauf kommt es an, damit die Demokratiemaschine auf lange Sicht funktioniert?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b="0" dirty="0"/>
              <a:t>Ist es überhaupt sinnvoll, die Demokratie als Maschine zu begreifen?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400" b="0" dirty="0"/>
              <a:t>Welche anderen Bilder oder Metaphern könnten Demokratie noch anschaulich machen?</a:t>
            </a:r>
          </a:p>
        </p:txBody>
      </p:sp>
    </p:spTree>
    <p:extLst>
      <p:ext uri="{BB962C8B-B14F-4D97-AF65-F5344CB8AC3E}">
        <p14:creationId xmlns:p14="http://schemas.microsoft.com/office/powerpoint/2010/main" val="2120975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627429"/>
      </p:ext>
    </p:extLst>
  </p:cSld>
  <p:clrMapOvr>
    <a:masterClrMapping/>
  </p:clrMapOvr>
</p:sld>
</file>

<file path=ppt/theme/theme1.xml><?xml version="1.0" encoding="utf-8"?>
<a:theme xmlns:a="http://schemas.openxmlformats.org/drawingml/2006/main" name="Klett_Tafelbilder_Inhalt">
  <a:themeElements>
    <a:clrScheme name="Benutzerdefiniert 2">
      <a:dk1>
        <a:sysClr val="windowText" lastClr="000000"/>
      </a:dk1>
      <a:lt1>
        <a:sysClr val="window" lastClr="FFFFFF"/>
      </a:lt1>
      <a:dk2>
        <a:srgbClr val="77ABDD"/>
      </a:dk2>
      <a:lt2>
        <a:srgbClr val="5F5F5F"/>
      </a:lt2>
      <a:accent1>
        <a:srgbClr val="63C3D1"/>
      </a:accent1>
      <a:accent2>
        <a:srgbClr val="79C299"/>
      </a:accent2>
      <a:accent3>
        <a:srgbClr val="ACCF79"/>
      </a:accent3>
      <a:accent4>
        <a:srgbClr val="ECE768"/>
      </a:accent4>
      <a:accent5>
        <a:srgbClr val="F8AE4C"/>
      </a:accent5>
      <a:accent6>
        <a:srgbClr val="EE717F"/>
      </a:accent6>
      <a:hlink>
        <a:srgbClr val="0563C1"/>
      </a:hlink>
      <a:folHlink>
        <a:srgbClr val="954F72"/>
      </a:folHlink>
    </a:clrScheme>
    <a:fontScheme name="Kle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2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solidFill>
            <a:schemeClr val="bg2"/>
          </a:solidFill>
        </a:ln>
      </a:spPr>
      <a:bodyPr wrap="square" lIns="90000" tIns="46800" rIns="90000" bIns="46800" rtlCol="0">
        <a:noAutofit/>
      </a:bodyPr>
      <a:lstStyle>
        <a:defPPr marL="179388" indent="-179388" algn="l">
          <a:buFont typeface="Arial" panose="020B0604020202020204" pitchFamily="34" charset="0"/>
          <a:buChar char="•"/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afelbilder_Klett_Vorlage_2021-10-12.potx" id="{07630FB8-37CC-4B1A-A69E-60ED5211D45D}" vid="{FF1E3251-A210-4127-81D8-168C57D83F22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195</Words>
  <Application>Microsoft Office PowerPoint</Application>
  <PresentationFormat>Bildschirmpräsentation (4:3)</PresentationFormat>
  <Paragraphs>50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Symbol</vt:lpstr>
      <vt:lpstr>Klett_Tafelbilder_Inhalt</vt:lpstr>
      <vt:lpstr>Benutzerdefiniertes Design</vt:lpstr>
      <vt:lpstr>Die Demokratiemaschine</vt:lpstr>
      <vt:lpstr>Die Demokratiemaschine</vt:lpstr>
      <vt:lpstr>Die Demokratiemaschine</vt:lpstr>
      <vt:lpstr>Die Demokratiemaschine</vt:lpstr>
      <vt:lpstr>Die Demokratiemaschine</vt:lpstr>
      <vt:lpstr>PowerPoint-Präsentation</vt:lpstr>
    </vt:vector>
  </TitlesOfParts>
  <Company>Ernst Klett Verlag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Ernst Klett Verlag GmbH</dc:creator>
  <cp:lastModifiedBy>Schampaul, Verena</cp:lastModifiedBy>
  <cp:revision>166</cp:revision>
  <cp:lastPrinted>2021-09-13T08:50:51Z</cp:lastPrinted>
  <dcterms:created xsi:type="dcterms:W3CDTF">2021-09-02T06:35:54Z</dcterms:created>
  <dcterms:modified xsi:type="dcterms:W3CDTF">2025-06-16T10:39:26Z</dcterms:modified>
</cp:coreProperties>
</file>

<file path=userCustomization/customUI.xml><?xml version="1.0" encoding="utf-8"?>
<mso:customUI xmlns:mso="http://schemas.microsoft.com/office/2006/01/customui">
  <mso:ribbon>
    <mso:qat>
      <mso:documentControls>
        <mso:control idQ="mso:ViewSlideMasterView" visible="true"/>
        <mso:control idQ="mso:GuidesShowHide" visible="true"/>
        <mso:control idQ="mso:ViewGridlinesPowerPoint" visible="true"/>
        <mso:control idQ="mso:ViewRulerPowerPoint" visible="true"/>
      </mso:documentControls>
    </mso:qat>
  </mso:ribbon>
</mso:customUI>
</file>