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6"/>
  </p:notesMasterIdLst>
  <p:sldIdLst>
    <p:sldId id="271" r:id="rId3"/>
    <p:sldId id="272" r:id="rId4"/>
    <p:sldId id="270" r:id="rId5"/>
  </p:sldIdLst>
  <p:sldSz cx="9144000" cy="6858000" type="screen4x3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721" autoAdjust="0"/>
    <p:restoredTop sz="94660"/>
  </p:normalViewPr>
  <p:slideViewPr>
    <p:cSldViewPr snapToObjects="1">
      <p:cViewPr>
        <p:scale>
          <a:sx n="137" d="100"/>
          <a:sy n="137" d="100"/>
        </p:scale>
        <p:origin x="1256" y="-6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061056D8-F3A6-4C42-AB44-940D2AEEDAEB}" type="datetimeFigureOut">
              <a:rPr lang="de-DE" smtClean="0"/>
              <a:t>12.02.24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37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925407"/>
            <a:ext cx="567944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217569B-DFD3-4336-901B-A73AF48B422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671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39750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8101012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3876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1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39E2A4C-5ED7-4C53-9E9F-E65A4C965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87CCDBA-1243-4CC7-B295-5E94326D68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8101012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45C4836-047C-4DF0-B6B7-4D00CFFD85F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730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089025"/>
            <a:ext cx="3866860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089025"/>
            <a:ext cx="38671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064209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FBAE40"/>
          </p15:clr>
        </p15:guide>
        <p15:guide id="2" pos="299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2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0D63F509-E5A7-49DE-8270-C77D81B96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0750F-BF4E-4DD7-95BC-D0F5352075B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753" y="1538979"/>
            <a:ext cx="386686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D9D8578-2B1B-4D2A-A4B0-8F057A85CED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388" y="1538979"/>
            <a:ext cx="3867150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Textplatzhalter 4">
            <a:extLst>
              <a:ext uri="{FF2B5EF4-FFF2-40B4-BE49-F238E27FC236}">
                <a16:creationId xmlns:a16="http://schemas.microsoft.com/office/drawing/2014/main" id="{76CD0BE6-F59A-4F31-9D10-AECAE6D5E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853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>
          <p15:clr>
            <a:srgbClr val="FBAE40"/>
          </p15:clr>
        </p15:guide>
        <p15:guide id="2" pos="299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089025"/>
            <a:ext cx="2516187" cy="5129213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089025"/>
            <a:ext cx="2520950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089025"/>
            <a:ext cx="2516188" cy="512921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66400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 userDrawn="1">
          <p15:clr>
            <a:srgbClr val="FBAE40"/>
          </p15:clr>
        </p15:guide>
        <p15:guide id="2" pos="3674" userDrawn="1">
          <p15:clr>
            <a:srgbClr val="FBAE40"/>
          </p15:clr>
        </p15:guide>
        <p15:guide id="3" pos="2086" userDrawn="1">
          <p15:clr>
            <a:srgbClr val="FBAE40"/>
          </p15:clr>
        </p15:guide>
        <p15:guide id="4" pos="3844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3spaltig + Überschrif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el 13">
            <a:extLst>
              <a:ext uri="{FF2B5EF4-FFF2-40B4-BE49-F238E27FC236}">
                <a16:creationId xmlns:a16="http://schemas.microsoft.com/office/drawing/2014/main" id="{DD0F3BC6-C2D2-484A-8B85-107A7537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6521458-6AD4-499A-B358-F959E78067A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5463" y="1538979"/>
            <a:ext cx="2516187" cy="4679259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AA14E5B-DCA0-4BB6-9B22-89241A17765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11525" y="1538979"/>
            <a:ext cx="2520950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09716D98-CE01-4F53-BE13-0CF0A6E352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02350" y="1538979"/>
            <a:ext cx="2516188" cy="4679259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Textplatzhalter 4">
            <a:extLst>
              <a:ext uri="{FF2B5EF4-FFF2-40B4-BE49-F238E27FC236}">
                <a16:creationId xmlns:a16="http://schemas.microsoft.com/office/drawing/2014/main" id="{83A848C3-17C1-4C05-92F4-86AA5A0103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2288" y="1089025"/>
            <a:ext cx="8100000" cy="360000"/>
          </a:xfrm>
          <a:ln>
            <a:noFill/>
          </a:ln>
        </p:spPr>
        <p:txBody>
          <a:bodyPr lIns="0" tIns="46800" rIns="0"/>
          <a:lstStyle>
            <a:lvl1pPr marL="0" indent="0" algn="ctr">
              <a:buNone/>
              <a:defRPr sz="1800" b="1"/>
            </a:lvl1pPr>
            <a:lvl2pPr marL="0" indent="0" algn="ctr">
              <a:buNone/>
              <a:defRPr sz="1800" b="1"/>
            </a:lvl2pPr>
            <a:lvl3pPr marL="177800" indent="0" algn="ctr">
              <a:buNone/>
              <a:defRPr sz="1800" b="1"/>
            </a:lvl3pPr>
            <a:lvl4pPr marL="360000" indent="0" algn="ctr">
              <a:buFont typeface="Arial" panose="020B0604020202020204" pitchFamily="34" charset="0"/>
              <a:buNone/>
              <a:defRPr sz="1800" b="1"/>
            </a:lvl4pPr>
            <a:lvl5pPr marL="360000" indent="0" algn="ctr">
              <a:buFont typeface="Arial" panose="020B0604020202020204" pitchFamily="34" charset="0"/>
              <a:buNone/>
              <a:defRPr sz="1800" b="1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12143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916">
          <p15:clr>
            <a:srgbClr val="FBAE40"/>
          </p15:clr>
        </p15:guide>
        <p15:guide id="2" pos="3674">
          <p15:clr>
            <a:srgbClr val="FBAE40"/>
          </p15:clr>
        </p15:guide>
        <p15:guide id="3" pos="2086">
          <p15:clr>
            <a:srgbClr val="FBAE40"/>
          </p15:clr>
        </p15:guide>
        <p15:guide id="4" pos="384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ite2_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1747240B-16F2-41E4-BB1E-43CE4053D065}"/>
              </a:ext>
            </a:extLst>
          </p:cNvPr>
          <p:cNvSpPr txBox="1"/>
          <p:nvPr userDrawn="1"/>
        </p:nvSpPr>
        <p:spPr>
          <a:xfrm>
            <a:off x="522289" y="1268976"/>
            <a:ext cx="3870322" cy="225002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© Ernst Klett Verlag GmbH, Stuttgart 2024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Alle Rechte vorbehalten.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www.klett.de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Hinweise zum Einsatz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Alle Folien dürfen bearbeitet werden. Die leere Abschlussfolie eignet sich als Kopiervorlage.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Wir wünschen Ihnen einen guten Unterrichtsverlauf.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altLang="de-DE" sz="1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Mit freundlichen Grüßen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Ihre Redaktion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818ACF9-4368-4102-AACA-45E30030817E}"/>
              </a:ext>
            </a:extLst>
          </p:cNvPr>
          <p:cNvSpPr txBox="1"/>
          <p:nvPr userDrawn="1"/>
        </p:nvSpPr>
        <p:spPr>
          <a:xfrm>
            <a:off x="4751388" y="1268976"/>
            <a:ext cx="3870323" cy="494926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Autorin: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 Christiane </a:t>
            </a:r>
            <a:r>
              <a:rPr kumimoji="0" lang="de-DE" altLang="de-DE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Hoppenz</a:t>
            </a:r>
            <a:r>
              <a:rPr kumimoji="0" lang="de-DE" altLang="de-DE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</a:rPr>
              <a:t>-Green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2E303B2-B860-4C67-ABE6-7F3A1E8BCDFE}"/>
              </a:ext>
            </a:extLst>
          </p:cNvPr>
          <p:cNvSpPr txBox="1"/>
          <p:nvPr userDrawn="1"/>
        </p:nvSpPr>
        <p:spPr>
          <a:xfrm>
            <a:off x="522289" y="4041674"/>
            <a:ext cx="3870322" cy="14573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800" b="0" i="0" u="none" strike="noStrike" cap="none" normalizeH="0" baseline="0" dirty="0">
                <a:ln>
                  <a:noFill/>
                </a:ln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Arial" charset="0"/>
              </a:rPr>
              <a:t>Verschlagwortung: Fach Gesellschaftslehre/Politik, Kinderrechte</a:t>
            </a:r>
          </a:p>
        </p:txBody>
      </p:sp>
    </p:spTree>
    <p:extLst>
      <p:ext uri="{BB962C8B-B14F-4D97-AF65-F5344CB8AC3E}">
        <p14:creationId xmlns:p14="http://schemas.microsoft.com/office/powerpoint/2010/main" val="13499362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767" userDrawn="1">
          <p15:clr>
            <a:srgbClr val="FBAE40"/>
          </p15:clr>
        </p15:guide>
        <p15:guide id="2" pos="2993" userDrawn="1">
          <p15:clr>
            <a:srgbClr val="FBAE40"/>
          </p15:clr>
        </p15:guide>
        <p15:guide id="3" orient="horz" pos="799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EF847A-25E1-455E-B2D7-FA3B509341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3000" y="1122363"/>
            <a:ext cx="6858000" cy="86662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Leere Seite</a:t>
            </a:r>
          </a:p>
        </p:txBody>
      </p:sp>
    </p:spTree>
    <p:extLst>
      <p:ext uri="{BB962C8B-B14F-4D97-AF65-F5344CB8AC3E}">
        <p14:creationId xmlns:p14="http://schemas.microsoft.com/office/powerpoint/2010/main" val="625531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/>
          <p:cNvSpPr txBox="1">
            <a:spLocks noChangeArrowheads="1"/>
          </p:cNvSpPr>
          <p:nvPr userDrawn="1"/>
        </p:nvSpPr>
        <p:spPr bwMode="auto">
          <a:xfrm>
            <a:off x="2771980" y="98963"/>
            <a:ext cx="5853773" cy="18000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altLang="de-DE" sz="800" dirty="0">
                <a:solidFill>
                  <a:srgbClr val="191300"/>
                </a:solidFill>
              </a:rPr>
              <a:t>Tafelbild </a:t>
            </a:r>
            <a:r>
              <a:rPr lang="de-DE" altLang="de-DE" sz="1000" b="1" dirty="0">
                <a:solidFill>
                  <a:srgbClr val="000000"/>
                </a:solidFill>
              </a:rPr>
              <a:t>|</a:t>
            </a:r>
            <a:r>
              <a:rPr lang="de-DE" altLang="de-DE" sz="800" b="0" dirty="0">
                <a:solidFill>
                  <a:srgbClr val="000000"/>
                </a:solidFill>
              </a:rPr>
              <a:t> Folie </a:t>
            </a:r>
            <a:fld id="{F1DB7DA3-33F8-4691-A484-53B09D790FEA}" type="slidenum">
              <a:rPr lang="de-DE" altLang="de-DE" sz="800" b="0" smtClean="0">
                <a:solidFill>
                  <a:srgbClr val="000000"/>
                </a:solidFill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altLang="de-DE" sz="800" b="0" dirty="0">
                <a:solidFill>
                  <a:srgbClr val="000000"/>
                </a:solidFill>
              </a:rPr>
              <a:t> von 3</a:t>
            </a:r>
            <a:endParaRPr lang="de-DE" altLang="de-DE" sz="800" dirty="0">
              <a:solidFill>
                <a:srgbClr val="191300"/>
              </a:solidFill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altLang="de-DE" sz="800" dirty="0">
              <a:solidFill>
                <a:srgbClr val="191300"/>
              </a:solidFill>
            </a:endParaRPr>
          </a:p>
        </p:txBody>
      </p:sp>
      <p:pic>
        <p:nvPicPr>
          <p:cNvPr id="7" name="Grafik 3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" y="6261862"/>
            <a:ext cx="9151200" cy="605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Grafik 6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127" y="6395439"/>
            <a:ext cx="9366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7">
            <a:extLst>
              <a:ext uri="{FF2B5EF4-FFF2-40B4-BE49-F238E27FC236}">
                <a16:creationId xmlns:a16="http://schemas.microsoft.com/office/drawing/2014/main" id="{42C53F4E-F96A-4492-A6E1-747F610DB99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0" y="6640512"/>
            <a:ext cx="6934200" cy="18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no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de-DE" altLang="de-DE" sz="800" dirty="0">
                <a:solidFill>
                  <a:srgbClr val="000000"/>
                </a:solidFill>
              </a:rPr>
              <a:t>© Ernst Klett Verlag GmbH, Stuttgart 2024</a:t>
            </a:r>
            <a:r>
              <a:rPr lang="de-DE" altLang="de-DE" sz="800" b="1" dirty="0">
                <a:solidFill>
                  <a:srgbClr val="000000"/>
                </a:solidFill>
              </a:rPr>
              <a:t>  </a:t>
            </a:r>
            <a:r>
              <a:rPr lang="de-DE" altLang="de-DE" sz="1000" b="1" dirty="0">
                <a:solidFill>
                  <a:srgbClr val="000000"/>
                </a:solidFill>
              </a:rPr>
              <a:t>|</a:t>
            </a:r>
            <a:r>
              <a:rPr lang="de-DE" altLang="de-DE" sz="800" b="1" dirty="0">
                <a:solidFill>
                  <a:srgbClr val="000000"/>
                </a:solidFill>
              </a:rPr>
              <a:t>  </a:t>
            </a:r>
            <a:r>
              <a:rPr lang="de-DE" altLang="de-DE" sz="800" dirty="0">
                <a:solidFill>
                  <a:srgbClr val="000000"/>
                </a:solidFill>
              </a:rPr>
              <a:t>www.klett.de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105F085-277D-45AC-8ECE-956391346D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287" y="1089275"/>
            <a:ext cx="8099425" cy="5128963"/>
          </a:xfrm>
          <a:prstGeom prst="rect">
            <a:avLst/>
          </a:prstGeom>
          <a:ln w="12700">
            <a:solidFill>
              <a:schemeClr val="bg2"/>
            </a:solidFill>
          </a:ln>
        </p:spPr>
        <p:txBody>
          <a:bodyPr vert="horz" lIns="90000" tIns="46800" rIns="90000" bIns="46800" rtlCol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8E8AA701-41B4-4B79-86C6-27896195F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753" y="549275"/>
            <a:ext cx="8100000" cy="5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5196665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7" r:id="rId2"/>
    <p:sldLayoutId id="2147483655" r:id="rId3"/>
    <p:sldLayoutId id="2147483658" r:id="rId4"/>
    <p:sldLayoutId id="2147483656" r:id="rId5"/>
    <p:sldLayoutId id="2147483659" r:id="rId6"/>
    <p:sldLayoutId id="2147483653" r:id="rId7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8775" indent="-180975" algn="l" defTabSz="914400" rtl="0" eaLnBrk="1" latinLnBrk="0" hangingPunct="1">
        <a:lnSpc>
          <a:spcPct val="110000"/>
        </a:lnSpc>
        <a:spcBef>
          <a:spcPts val="0"/>
        </a:spcBef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360000" indent="0" algn="l" defTabSz="914400" rtl="0" eaLnBrk="1" latinLnBrk="0" hangingPunct="1">
        <a:lnSpc>
          <a:spcPct val="110000"/>
        </a:lnSpc>
        <a:spcBef>
          <a:spcPts val="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29" userDrawn="1">
          <p15:clr>
            <a:srgbClr val="F26B43"/>
          </p15:clr>
        </p15:guide>
        <p15:guide id="3" pos="5431" userDrawn="1">
          <p15:clr>
            <a:srgbClr val="F26B43"/>
          </p15:clr>
        </p15:guide>
        <p15:guide id="4" orient="horz" pos="346" userDrawn="1">
          <p15:clr>
            <a:srgbClr val="F26B43"/>
          </p15:clr>
        </p15:guide>
        <p15:guide id="5" orient="horz" pos="3917" userDrawn="1">
          <p15:clr>
            <a:srgbClr val="F26B43"/>
          </p15:clr>
        </p15:guide>
        <p15:guide id="6" orient="horz" pos="68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177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">
            <a:extLst>
              <a:ext uri="{FF2B5EF4-FFF2-40B4-BE49-F238E27FC236}">
                <a16:creationId xmlns:a16="http://schemas.microsoft.com/office/drawing/2014/main" id="{37641FAF-3561-E929-6903-EDE0C6957F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68967"/>
            <a:ext cx="9144000" cy="59536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53" name="Pfeil: weiter">
            <a:extLst>
              <a:ext uri="{FF2B5EF4-FFF2-40B4-BE49-F238E27FC236}">
                <a16:creationId xmlns:a16="http://schemas.microsoft.com/office/drawing/2014/main" id="{07AC277D-39F4-10CB-2199-1717DAE16A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25752" y="5992679"/>
            <a:ext cx="427397" cy="32996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800" b="1" dirty="0">
                <a:solidFill>
                  <a:srgbClr val="5F5F5F"/>
                </a:solidFill>
              </a:rPr>
              <a:t>weiter</a:t>
            </a:r>
          </a:p>
        </p:txBody>
      </p:sp>
      <p:sp>
        <p:nvSpPr>
          <p:cNvPr id="2" name="Titel 1 Impuls">
            <a:extLst>
              <a:ext uri="{FF2B5EF4-FFF2-40B4-BE49-F238E27FC236}">
                <a16:creationId xmlns:a16="http://schemas.microsoft.com/office/drawing/2014/main" id="{E0ECA558-E0D7-BDB8-7AF9-0F457DE4D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53" y="549274"/>
            <a:ext cx="8100000" cy="539751"/>
          </a:xfrm>
        </p:spPr>
        <p:txBody>
          <a:bodyPr/>
          <a:lstStyle/>
          <a:p>
            <a:r>
              <a:rPr lang="de-DE" dirty="0"/>
              <a:t>Diese Rechte haben Kinder …</a:t>
            </a:r>
          </a:p>
        </p:txBody>
      </p:sp>
      <p:sp>
        <p:nvSpPr>
          <p:cNvPr id="10" name="Textfeld an/aus">
            <a:extLst>
              <a:ext uri="{FF2B5EF4-FFF2-40B4-BE49-F238E27FC236}">
                <a16:creationId xmlns:a16="http://schemas.microsoft.com/office/drawing/2014/main" id="{6BF2C94F-5E23-8B13-0EEF-223395341D95}"/>
              </a:ext>
            </a:extLst>
          </p:cNvPr>
          <p:cNvSpPr txBox="1"/>
          <p:nvPr/>
        </p:nvSpPr>
        <p:spPr>
          <a:xfrm>
            <a:off x="1873168" y="1268977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1.</a:t>
            </a:r>
          </a:p>
        </p:txBody>
      </p:sp>
      <p:sp>
        <p:nvSpPr>
          <p:cNvPr id="3" name="Ursachen">
            <a:extLst>
              <a:ext uri="{FF2B5EF4-FFF2-40B4-BE49-F238E27FC236}">
                <a16:creationId xmlns:a16="http://schemas.microsoft.com/office/drawing/2014/main" id="{7E81104B-B920-66EC-A228-06B22B03B67E}"/>
              </a:ext>
            </a:extLst>
          </p:cNvPr>
          <p:cNvSpPr txBox="1"/>
          <p:nvPr/>
        </p:nvSpPr>
        <p:spPr>
          <a:xfrm>
            <a:off x="2411976" y="1268976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Gleichbehandlung</a:t>
            </a:r>
          </a:p>
        </p:txBody>
      </p:sp>
      <p:sp>
        <p:nvSpPr>
          <p:cNvPr id="5" name="Ursachen">
            <a:extLst>
              <a:ext uri="{FF2B5EF4-FFF2-40B4-BE49-F238E27FC236}">
                <a16:creationId xmlns:a16="http://schemas.microsoft.com/office/drawing/2014/main" id="{25112A63-AB04-8E06-1C24-BE38F464D42D}"/>
              </a:ext>
            </a:extLst>
          </p:cNvPr>
          <p:cNvSpPr txBox="1"/>
          <p:nvPr/>
        </p:nvSpPr>
        <p:spPr>
          <a:xfrm>
            <a:off x="2411976" y="1721970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Bildung</a:t>
            </a:r>
          </a:p>
        </p:txBody>
      </p:sp>
      <p:sp>
        <p:nvSpPr>
          <p:cNvPr id="7" name="Ursachen">
            <a:extLst>
              <a:ext uri="{FF2B5EF4-FFF2-40B4-BE49-F238E27FC236}">
                <a16:creationId xmlns:a16="http://schemas.microsoft.com/office/drawing/2014/main" id="{9D39EBB8-4E15-7111-9C16-10E51070C198}"/>
              </a:ext>
            </a:extLst>
          </p:cNvPr>
          <p:cNvSpPr txBox="1"/>
          <p:nvPr/>
        </p:nvSpPr>
        <p:spPr>
          <a:xfrm>
            <a:off x="2411976" y="2174964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Gesundheit</a:t>
            </a:r>
          </a:p>
        </p:txBody>
      </p:sp>
      <p:sp>
        <p:nvSpPr>
          <p:cNvPr id="11" name="Ursachen">
            <a:extLst>
              <a:ext uri="{FF2B5EF4-FFF2-40B4-BE49-F238E27FC236}">
                <a16:creationId xmlns:a16="http://schemas.microsoft.com/office/drawing/2014/main" id="{05493AA5-437E-25C3-9A5B-D82F2157E849}"/>
              </a:ext>
            </a:extLst>
          </p:cNvPr>
          <p:cNvSpPr txBox="1"/>
          <p:nvPr/>
        </p:nvSpPr>
        <p:spPr>
          <a:xfrm>
            <a:off x="2411976" y="2627958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Spiel und Freizeit</a:t>
            </a:r>
          </a:p>
        </p:txBody>
      </p:sp>
      <p:sp>
        <p:nvSpPr>
          <p:cNvPr id="13" name="Ursachen">
            <a:extLst>
              <a:ext uri="{FF2B5EF4-FFF2-40B4-BE49-F238E27FC236}">
                <a16:creationId xmlns:a16="http://schemas.microsoft.com/office/drawing/2014/main" id="{2B1DE5E8-7F90-4000-04CE-EED1987E8A9A}"/>
              </a:ext>
            </a:extLst>
          </p:cNvPr>
          <p:cNvSpPr txBox="1"/>
          <p:nvPr/>
        </p:nvSpPr>
        <p:spPr>
          <a:xfrm>
            <a:off x="2411976" y="3082734"/>
            <a:ext cx="4500050" cy="35643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Schutz vor Gewalt</a:t>
            </a:r>
          </a:p>
        </p:txBody>
      </p:sp>
      <p:sp>
        <p:nvSpPr>
          <p:cNvPr id="15" name="Ursachen">
            <a:extLst>
              <a:ext uri="{FF2B5EF4-FFF2-40B4-BE49-F238E27FC236}">
                <a16:creationId xmlns:a16="http://schemas.microsoft.com/office/drawing/2014/main" id="{AE33BBA2-FF25-DDED-8A6D-7F1F4A0297A1}"/>
              </a:ext>
            </a:extLst>
          </p:cNvPr>
          <p:cNvSpPr txBox="1"/>
          <p:nvPr/>
        </p:nvSpPr>
        <p:spPr>
          <a:xfrm>
            <a:off x="2411976" y="3533946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Beteiligung</a:t>
            </a:r>
          </a:p>
        </p:txBody>
      </p:sp>
      <p:sp>
        <p:nvSpPr>
          <p:cNvPr id="17" name="Ursachen">
            <a:extLst>
              <a:ext uri="{FF2B5EF4-FFF2-40B4-BE49-F238E27FC236}">
                <a16:creationId xmlns:a16="http://schemas.microsoft.com/office/drawing/2014/main" id="{B1375395-F829-9C87-46F4-09E9D50C52DC}"/>
              </a:ext>
            </a:extLst>
          </p:cNvPr>
          <p:cNvSpPr txBox="1"/>
          <p:nvPr/>
        </p:nvSpPr>
        <p:spPr>
          <a:xfrm>
            <a:off x="2411976" y="3986940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Familie</a:t>
            </a:r>
          </a:p>
        </p:txBody>
      </p:sp>
      <p:sp>
        <p:nvSpPr>
          <p:cNvPr id="19" name="Ursachen">
            <a:extLst>
              <a:ext uri="{FF2B5EF4-FFF2-40B4-BE49-F238E27FC236}">
                <a16:creationId xmlns:a16="http://schemas.microsoft.com/office/drawing/2014/main" id="{AB91FECE-5231-E991-7E05-2EE0A372D47E}"/>
              </a:ext>
            </a:extLst>
          </p:cNvPr>
          <p:cNvSpPr txBox="1"/>
          <p:nvPr/>
        </p:nvSpPr>
        <p:spPr>
          <a:xfrm>
            <a:off x="2411976" y="4439934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Privatsphäre</a:t>
            </a:r>
          </a:p>
        </p:txBody>
      </p:sp>
      <p:sp>
        <p:nvSpPr>
          <p:cNvPr id="21" name="Ursachen">
            <a:extLst>
              <a:ext uri="{FF2B5EF4-FFF2-40B4-BE49-F238E27FC236}">
                <a16:creationId xmlns:a16="http://schemas.microsoft.com/office/drawing/2014/main" id="{3F8A35F8-C8D3-848E-0865-D9280875570D}"/>
              </a:ext>
            </a:extLst>
          </p:cNvPr>
          <p:cNvSpPr txBox="1"/>
          <p:nvPr/>
        </p:nvSpPr>
        <p:spPr>
          <a:xfrm>
            <a:off x="2411976" y="4892928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eine sichere Umgebung</a:t>
            </a:r>
          </a:p>
        </p:txBody>
      </p:sp>
      <p:sp>
        <p:nvSpPr>
          <p:cNvPr id="23" name="Ursachen">
            <a:extLst>
              <a:ext uri="{FF2B5EF4-FFF2-40B4-BE49-F238E27FC236}">
                <a16:creationId xmlns:a16="http://schemas.microsoft.com/office/drawing/2014/main" id="{FE2CE389-F5A4-B8C9-B999-37F0006DC499}"/>
              </a:ext>
            </a:extLst>
          </p:cNvPr>
          <p:cNvSpPr txBox="1"/>
          <p:nvPr/>
        </p:nvSpPr>
        <p:spPr>
          <a:xfrm>
            <a:off x="2411976" y="5345920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Recht auf Meinungsfreiheit</a:t>
            </a:r>
          </a:p>
        </p:txBody>
      </p:sp>
      <p:sp>
        <p:nvSpPr>
          <p:cNvPr id="24" name="Textfeld an/aus">
            <a:extLst>
              <a:ext uri="{FF2B5EF4-FFF2-40B4-BE49-F238E27FC236}">
                <a16:creationId xmlns:a16="http://schemas.microsoft.com/office/drawing/2014/main" id="{1733D56A-E561-4BCB-34AF-797E6A3AED72}"/>
              </a:ext>
            </a:extLst>
          </p:cNvPr>
          <p:cNvSpPr txBox="1"/>
          <p:nvPr/>
        </p:nvSpPr>
        <p:spPr>
          <a:xfrm>
            <a:off x="1873168" y="1721971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2.</a:t>
            </a:r>
          </a:p>
        </p:txBody>
      </p:sp>
      <p:sp>
        <p:nvSpPr>
          <p:cNvPr id="25" name="Textfeld an/aus">
            <a:extLst>
              <a:ext uri="{FF2B5EF4-FFF2-40B4-BE49-F238E27FC236}">
                <a16:creationId xmlns:a16="http://schemas.microsoft.com/office/drawing/2014/main" id="{DA67CCDF-6DFC-D855-5C17-891231125E56}"/>
              </a:ext>
            </a:extLst>
          </p:cNvPr>
          <p:cNvSpPr txBox="1"/>
          <p:nvPr/>
        </p:nvSpPr>
        <p:spPr>
          <a:xfrm>
            <a:off x="1873168" y="2174965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3.</a:t>
            </a:r>
          </a:p>
        </p:txBody>
      </p:sp>
      <p:sp>
        <p:nvSpPr>
          <p:cNvPr id="26" name="Textfeld an/aus">
            <a:extLst>
              <a:ext uri="{FF2B5EF4-FFF2-40B4-BE49-F238E27FC236}">
                <a16:creationId xmlns:a16="http://schemas.microsoft.com/office/drawing/2014/main" id="{6D6D95A1-25A8-12D1-92F4-16DD8CA118A9}"/>
              </a:ext>
            </a:extLst>
          </p:cNvPr>
          <p:cNvSpPr txBox="1"/>
          <p:nvPr/>
        </p:nvSpPr>
        <p:spPr>
          <a:xfrm>
            <a:off x="1873168" y="2627959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4.</a:t>
            </a:r>
          </a:p>
        </p:txBody>
      </p:sp>
      <p:sp>
        <p:nvSpPr>
          <p:cNvPr id="27" name="Textfeld an/aus">
            <a:extLst>
              <a:ext uri="{FF2B5EF4-FFF2-40B4-BE49-F238E27FC236}">
                <a16:creationId xmlns:a16="http://schemas.microsoft.com/office/drawing/2014/main" id="{124AB134-8426-83AD-35A0-C43E4B882E17}"/>
              </a:ext>
            </a:extLst>
          </p:cNvPr>
          <p:cNvSpPr txBox="1"/>
          <p:nvPr/>
        </p:nvSpPr>
        <p:spPr>
          <a:xfrm>
            <a:off x="1873168" y="3080953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5.</a:t>
            </a:r>
          </a:p>
        </p:txBody>
      </p:sp>
      <p:sp>
        <p:nvSpPr>
          <p:cNvPr id="28" name="Textfeld an/aus">
            <a:extLst>
              <a:ext uri="{FF2B5EF4-FFF2-40B4-BE49-F238E27FC236}">
                <a16:creationId xmlns:a16="http://schemas.microsoft.com/office/drawing/2014/main" id="{927A1247-8F4F-52A3-B1BF-3DE819EB7ADF}"/>
              </a:ext>
            </a:extLst>
          </p:cNvPr>
          <p:cNvSpPr txBox="1"/>
          <p:nvPr/>
        </p:nvSpPr>
        <p:spPr>
          <a:xfrm>
            <a:off x="1873168" y="3533947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6.</a:t>
            </a:r>
          </a:p>
        </p:txBody>
      </p:sp>
      <p:sp>
        <p:nvSpPr>
          <p:cNvPr id="29" name="Textfeld an/aus">
            <a:extLst>
              <a:ext uri="{FF2B5EF4-FFF2-40B4-BE49-F238E27FC236}">
                <a16:creationId xmlns:a16="http://schemas.microsoft.com/office/drawing/2014/main" id="{F4C01940-4FF8-493E-7187-C8AF02572A34}"/>
              </a:ext>
            </a:extLst>
          </p:cNvPr>
          <p:cNvSpPr txBox="1"/>
          <p:nvPr/>
        </p:nvSpPr>
        <p:spPr>
          <a:xfrm>
            <a:off x="1873168" y="3986941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7.</a:t>
            </a:r>
          </a:p>
        </p:txBody>
      </p:sp>
      <p:sp>
        <p:nvSpPr>
          <p:cNvPr id="30" name="Textfeld an/aus">
            <a:extLst>
              <a:ext uri="{FF2B5EF4-FFF2-40B4-BE49-F238E27FC236}">
                <a16:creationId xmlns:a16="http://schemas.microsoft.com/office/drawing/2014/main" id="{C17EAD72-6A3D-A752-04D6-8AF33D1D24DF}"/>
              </a:ext>
            </a:extLst>
          </p:cNvPr>
          <p:cNvSpPr txBox="1"/>
          <p:nvPr/>
        </p:nvSpPr>
        <p:spPr>
          <a:xfrm>
            <a:off x="1873168" y="4439935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8.</a:t>
            </a:r>
          </a:p>
        </p:txBody>
      </p:sp>
      <p:sp>
        <p:nvSpPr>
          <p:cNvPr id="31" name="Textfeld an/aus">
            <a:extLst>
              <a:ext uri="{FF2B5EF4-FFF2-40B4-BE49-F238E27FC236}">
                <a16:creationId xmlns:a16="http://schemas.microsoft.com/office/drawing/2014/main" id="{34B3DC8A-C7E1-38E0-D082-6539BACF787C}"/>
              </a:ext>
            </a:extLst>
          </p:cNvPr>
          <p:cNvSpPr txBox="1"/>
          <p:nvPr/>
        </p:nvSpPr>
        <p:spPr>
          <a:xfrm>
            <a:off x="1873168" y="4892929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9.</a:t>
            </a:r>
          </a:p>
        </p:txBody>
      </p:sp>
      <p:sp>
        <p:nvSpPr>
          <p:cNvPr id="32" name="Textfeld an/aus">
            <a:extLst>
              <a:ext uri="{FF2B5EF4-FFF2-40B4-BE49-F238E27FC236}">
                <a16:creationId xmlns:a16="http://schemas.microsoft.com/office/drawing/2014/main" id="{A9A1B874-7A59-6CBF-112E-9504AE8FCAA9}"/>
              </a:ext>
            </a:extLst>
          </p:cNvPr>
          <p:cNvSpPr txBox="1"/>
          <p:nvPr/>
        </p:nvSpPr>
        <p:spPr>
          <a:xfrm>
            <a:off x="1873168" y="5345920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10.</a:t>
            </a:r>
          </a:p>
        </p:txBody>
      </p:sp>
    </p:spTree>
    <p:extLst>
      <p:ext uri="{BB962C8B-B14F-4D97-AF65-F5344CB8AC3E}">
        <p14:creationId xmlns:p14="http://schemas.microsoft.com/office/powerpoint/2010/main" val="396114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1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1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1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5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5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1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" dur="5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1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5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5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9" dur="5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5" dur="5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5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1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7" dur="5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6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9" fill="hold">
                      <p:stCondLst>
                        <p:cond delay="0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3" dur="5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10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intergrund">
            <a:extLst>
              <a:ext uri="{FF2B5EF4-FFF2-40B4-BE49-F238E27FC236}">
                <a16:creationId xmlns:a16="http://schemas.microsoft.com/office/drawing/2014/main" id="{37641FAF-3561-E929-6903-EDE0C6957F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368967"/>
            <a:ext cx="9144000" cy="5953680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dirty="0"/>
          </a:p>
        </p:txBody>
      </p:sp>
      <p:sp>
        <p:nvSpPr>
          <p:cNvPr id="53" name="Pfeil: weiter">
            <a:extLst>
              <a:ext uri="{FF2B5EF4-FFF2-40B4-BE49-F238E27FC236}">
                <a16:creationId xmlns:a16="http://schemas.microsoft.com/office/drawing/2014/main" id="{07AC277D-39F4-10CB-2199-1717DAE16A7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625752" y="5992679"/>
            <a:ext cx="427397" cy="329968"/>
          </a:xfrm>
          <a:prstGeom prst="rightArrow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800" b="1" dirty="0">
                <a:solidFill>
                  <a:srgbClr val="5F5F5F"/>
                </a:solidFill>
              </a:rPr>
              <a:t>weiter</a:t>
            </a:r>
          </a:p>
        </p:txBody>
      </p:sp>
      <p:sp>
        <p:nvSpPr>
          <p:cNvPr id="4" name="Titel 1 Impuls">
            <a:extLst>
              <a:ext uri="{FF2B5EF4-FFF2-40B4-BE49-F238E27FC236}">
                <a16:creationId xmlns:a16="http://schemas.microsoft.com/office/drawing/2014/main" id="{49E0E263-4D8A-642D-D749-2D76DEA29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153" y="549274"/>
            <a:ext cx="8100000" cy="539751"/>
          </a:xfrm>
        </p:spPr>
        <p:txBody>
          <a:bodyPr/>
          <a:lstStyle/>
          <a:p>
            <a:r>
              <a:rPr lang="de-DE" dirty="0"/>
              <a:t>Diese Rechte haben Kinder …</a:t>
            </a:r>
          </a:p>
        </p:txBody>
      </p:sp>
      <p:sp>
        <p:nvSpPr>
          <p:cNvPr id="5" name="Textfeld an/aus">
            <a:extLst>
              <a:ext uri="{FF2B5EF4-FFF2-40B4-BE49-F238E27FC236}">
                <a16:creationId xmlns:a16="http://schemas.microsoft.com/office/drawing/2014/main" id="{04846EE1-9B6F-97A8-02A6-8841BDFC308E}"/>
              </a:ext>
            </a:extLst>
          </p:cNvPr>
          <p:cNvSpPr txBox="1"/>
          <p:nvPr/>
        </p:nvSpPr>
        <p:spPr>
          <a:xfrm>
            <a:off x="1873168" y="1268977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1.</a:t>
            </a:r>
          </a:p>
        </p:txBody>
      </p:sp>
      <p:sp>
        <p:nvSpPr>
          <p:cNvPr id="10" name="Ursachen">
            <a:extLst>
              <a:ext uri="{FF2B5EF4-FFF2-40B4-BE49-F238E27FC236}">
                <a16:creationId xmlns:a16="http://schemas.microsoft.com/office/drawing/2014/main" id="{1DF4E239-6790-6441-A3CB-2969409DC509}"/>
              </a:ext>
            </a:extLst>
          </p:cNvPr>
          <p:cNvSpPr txBox="1"/>
          <p:nvPr/>
        </p:nvSpPr>
        <p:spPr>
          <a:xfrm>
            <a:off x="2411976" y="1268976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1" name="Ursachen">
            <a:extLst>
              <a:ext uri="{FF2B5EF4-FFF2-40B4-BE49-F238E27FC236}">
                <a16:creationId xmlns:a16="http://schemas.microsoft.com/office/drawing/2014/main" id="{76651E42-12F4-E14C-EB08-ADDBFC23A96C}"/>
              </a:ext>
            </a:extLst>
          </p:cNvPr>
          <p:cNvSpPr txBox="1"/>
          <p:nvPr/>
        </p:nvSpPr>
        <p:spPr>
          <a:xfrm>
            <a:off x="2411976" y="1721970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2" name="Ursachen">
            <a:extLst>
              <a:ext uri="{FF2B5EF4-FFF2-40B4-BE49-F238E27FC236}">
                <a16:creationId xmlns:a16="http://schemas.microsoft.com/office/drawing/2014/main" id="{F79C5C6F-C925-5D1D-5E40-97D320BDF44D}"/>
              </a:ext>
            </a:extLst>
          </p:cNvPr>
          <p:cNvSpPr txBox="1"/>
          <p:nvPr/>
        </p:nvSpPr>
        <p:spPr>
          <a:xfrm>
            <a:off x="2411976" y="2174964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3" name="Ursachen">
            <a:extLst>
              <a:ext uri="{FF2B5EF4-FFF2-40B4-BE49-F238E27FC236}">
                <a16:creationId xmlns:a16="http://schemas.microsoft.com/office/drawing/2014/main" id="{D2049A71-0882-EF39-8FC1-A6BC1CE81973}"/>
              </a:ext>
            </a:extLst>
          </p:cNvPr>
          <p:cNvSpPr txBox="1"/>
          <p:nvPr/>
        </p:nvSpPr>
        <p:spPr>
          <a:xfrm>
            <a:off x="2411976" y="2627958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4" name="Ursachen">
            <a:extLst>
              <a:ext uri="{FF2B5EF4-FFF2-40B4-BE49-F238E27FC236}">
                <a16:creationId xmlns:a16="http://schemas.microsoft.com/office/drawing/2014/main" id="{081A798B-ABB7-9CF4-8703-71C24E222099}"/>
              </a:ext>
            </a:extLst>
          </p:cNvPr>
          <p:cNvSpPr txBox="1"/>
          <p:nvPr/>
        </p:nvSpPr>
        <p:spPr>
          <a:xfrm>
            <a:off x="2411976" y="3082734"/>
            <a:ext cx="4500050" cy="356436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5" name="Ursachen">
            <a:extLst>
              <a:ext uri="{FF2B5EF4-FFF2-40B4-BE49-F238E27FC236}">
                <a16:creationId xmlns:a16="http://schemas.microsoft.com/office/drawing/2014/main" id="{D575D254-F883-5D04-00F0-AEE4236C4E34}"/>
              </a:ext>
            </a:extLst>
          </p:cNvPr>
          <p:cNvSpPr txBox="1"/>
          <p:nvPr/>
        </p:nvSpPr>
        <p:spPr>
          <a:xfrm>
            <a:off x="2411976" y="3533946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6" name="Ursachen">
            <a:extLst>
              <a:ext uri="{FF2B5EF4-FFF2-40B4-BE49-F238E27FC236}">
                <a16:creationId xmlns:a16="http://schemas.microsoft.com/office/drawing/2014/main" id="{0FDAC0FA-5CFF-8D9E-8204-C639A77E769B}"/>
              </a:ext>
            </a:extLst>
          </p:cNvPr>
          <p:cNvSpPr txBox="1"/>
          <p:nvPr/>
        </p:nvSpPr>
        <p:spPr>
          <a:xfrm>
            <a:off x="2411976" y="3986940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7" name="Ursachen">
            <a:extLst>
              <a:ext uri="{FF2B5EF4-FFF2-40B4-BE49-F238E27FC236}">
                <a16:creationId xmlns:a16="http://schemas.microsoft.com/office/drawing/2014/main" id="{907F2E4A-DC33-5F50-17E2-F0CA7F011D9B}"/>
              </a:ext>
            </a:extLst>
          </p:cNvPr>
          <p:cNvSpPr txBox="1"/>
          <p:nvPr/>
        </p:nvSpPr>
        <p:spPr>
          <a:xfrm>
            <a:off x="2411976" y="4439934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8" name="Ursachen">
            <a:extLst>
              <a:ext uri="{FF2B5EF4-FFF2-40B4-BE49-F238E27FC236}">
                <a16:creationId xmlns:a16="http://schemas.microsoft.com/office/drawing/2014/main" id="{4C2289FB-7EDF-6DC0-F25A-6FC604DDAE11}"/>
              </a:ext>
            </a:extLst>
          </p:cNvPr>
          <p:cNvSpPr txBox="1"/>
          <p:nvPr/>
        </p:nvSpPr>
        <p:spPr>
          <a:xfrm>
            <a:off x="2411976" y="4892928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19" name="Ursachen">
            <a:extLst>
              <a:ext uri="{FF2B5EF4-FFF2-40B4-BE49-F238E27FC236}">
                <a16:creationId xmlns:a16="http://schemas.microsoft.com/office/drawing/2014/main" id="{1F591CB6-79D5-C4C0-E9AB-8B77EE5E1DDA}"/>
              </a:ext>
            </a:extLst>
          </p:cNvPr>
          <p:cNvSpPr txBox="1"/>
          <p:nvPr/>
        </p:nvSpPr>
        <p:spPr>
          <a:xfrm>
            <a:off x="2411976" y="5345920"/>
            <a:ext cx="4500050" cy="3600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endParaRPr lang="de-DE" sz="1600" dirty="0"/>
          </a:p>
        </p:txBody>
      </p:sp>
      <p:sp>
        <p:nvSpPr>
          <p:cNvPr id="20" name="Textfeld an/aus">
            <a:extLst>
              <a:ext uri="{FF2B5EF4-FFF2-40B4-BE49-F238E27FC236}">
                <a16:creationId xmlns:a16="http://schemas.microsoft.com/office/drawing/2014/main" id="{E89DC52E-5483-5FEC-4340-CAC185221E10}"/>
              </a:ext>
            </a:extLst>
          </p:cNvPr>
          <p:cNvSpPr txBox="1"/>
          <p:nvPr/>
        </p:nvSpPr>
        <p:spPr>
          <a:xfrm>
            <a:off x="1873168" y="1721971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2.</a:t>
            </a:r>
          </a:p>
        </p:txBody>
      </p:sp>
      <p:sp>
        <p:nvSpPr>
          <p:cNvPr id="21" name="Textfeld an/aus">
            <a:extLst>
              <a:ext uri="{FF2B5EF4-FFF2-40B4-BE49-F238E27FC236}">
                <a16:creationId xmlns:a16="http://schemas.microsoft.com/office/drawing/2014/main" id="{33C0EC70-5351-B7C7-5697-C9CA65853C82}"/>
              </a:ext>
            </a:extLst>
          </p:cNvPr>
          <p:cNvSpPr txBox="1"/>
          <p:nvPr/>
        </p:nvSpPr>
        <p:spPr>
          <a:xfrm>
            <a:off x="1873168" y="2174965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3.</a:t>
            </a:r>
          </a:p>
        </p:txBody>
      </p:sp>
      <p:sp>
        <p:nvSpPr>
          <p:cNvPr id="22" name="Textfeld an/aus">
            <a:extLst>
              <a:ext uri="{FF2B5EF4-FFF2-40B4-BE49-F238E27FC236}">
                <a16:creationId xmlns:a16="http://schemas.microsoft.com/office/drawing/2014/main" id="{FE6D4747-E846-734C-A446-0AA9EF80C1A5}"/>
              </a:ext>
            </a:extLst>
          </p:cNvPr>
          <p:cNvSpPr txBox="1"/>
          <p:nvPr/>
        </p:nvSpPr>
        <p:spPr>
          <a:xfrm>
            <a:off x="1873168" y="2627959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4.</a:t>
            </a:r>
          </a:p>
        </p:txBody>
      </p:sp>
      <p:sp>
        <p:nvSpPr>
          <p:cNvPr id="23" name="Textfeld an/aus">
            <a:extLst>
              <a:ext uri="{FF2B5EF4-FFF2-40B4-BE49-F238E27FC236}">
                <a16:creationId xmlns:a16="http://schemas.microsoft.com/office/drawing/2014/main" id="{651FC638-4007-B47A-E2A6-DC2C14481E57}"/>
              </a:ext>
            </a:extLst>
          </p:cNvPr>
          <p:cNvSpPr txBox="1"/>
          <p:nvPr/>
        </p:nvSpPr>
        <p:spPr>
          <a:xfrm>
            <a:off x="1873168" y="3080953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5.</a:t>
            </a:r>
          </a:p>
        </p:txBody>
      </p:sp>
      <p:sp>
        <p:nvSpPr>
          <p:cNvPr id="24" name="Textfeld an/aus">
            <a:extLst>
              <a:ext uri="{FF2B5EF4-FFF2-40B4-BE49-F238E27FC236}">
                <a16:creationId xmlns:a16="http://schemas.microsoft.com/office/drawing/2014/main" id="{278E0A99-B707-8037-FF4C-F463BBC63F44}"/>
              </a:ext>
            </a:extLst>
          </p:cNvPr>
          <p:cNvSpPr txBox="1"/>
          <p:nvPr/>
        </p:nvSpPr>
        <p:spPr>
          <a:xfrm>
            <a:off x="1873168" y="3533947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6.</a:t>
            </a:r>
          </a:p>
        </p:txBody>
      </p:sp>
      <p:sp>
        <p:nvSpPr>
          <p:cNvPr id="25" name="Textfeld an/aus">
            <a:extLst>
              <a:ext uri="{FF2B5EF4-FFF2-40B4-BE49-F238E27FC236}">
                <a16:creationId xmlns:a16="http://schemas.microsoft.com/office/drawing/2014/main" id="{F89A2EA3-4CFD-21E5-8630-7503A503AEA6}"/>
              </a:ext>
            </a:extLst>
          </p:cNvPr>
          <p:cNvSpPr txBox="1"/>
          <p:nvPr/>
        </p:nvSpPr>
        <p:spPr>
          <a:xfrm>
            <a:off x="1873168" y="3986941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7.</a:t>
            </a:r>
          </a:p>
        </p:txBody>
      </p:sp>
      <p:sp>
        <p:nvSpPr>
          <p:cNvPr id="26" name="Textfeld an/aus">
            <a:extLst>
              <a:ext uri="{FF2B5EF4-FFF2-40B4-BE49-F238E27FC236}">
                <a16:creationId xmlns:a16="http://schemas.microsoft.com/office/drawing/2014/main" id="{009F6F63-7109-942C-D367-4ADDCB542DCE}"/>
              </a:ext>
            </a:extLst>
          </p:cNvPr>
          <p:cNvSpPr txBox="1"/>
          <p:nvPr/>
        </p:nvSpPr>
        <p:spPr>
          <a:xfrm>
            <a:off x="1873168" y="4439935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8.</a:t>
            </a:r>
          </a:p>
        </p:txBody>
      </p:sp>
      <p:sp>
        <p:nvSpPr>
          <p:cNvPr id="27" name="Textfeld an/aus">
            <a:extLst>
              <a:ext uri="{FF2B5EF4-FFF2-40B4-BE49-F238E27FC236}">
                <a16:creationId xmlns:a16="http://schemas.microsoft.com/office/drawing/2014/main" id="{96A70525-CE7D-68E3-956E-9CDE607E9E35}"/>
              </a:ext>
            </a:extLst>
          </p:cNvPr>
          <p:cNvSpPr txBox="1"/>
          <p:nvPr/>
        </p:nvSpPr>
        <p:spPr>
          <a:xfrm>
            <a:off x="1873168" y="4892929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9.</a:t>
            </a:r>
          </a:p>
        </p:txBody>
      </p:sp>
      <p:sp>
        <p:nvSpPr>
          <p:cNvPr id="28" name="Textfeld an/aus">
            <a:extLst>
              <a:ext uri="{FF2B5EF4-FFF2-40B4-BE49-F238E27FC236}">
                <a16:creationId xmlns:a16="http://schemas.microsoft.com/office/drawing/2014/main" id="{76C125F0-EC19-26AC-A737-945576BB340D}"/>
              </a:ext>
            </a:extLst>
          </p:cNvPr>
          <p:cNvSpPr txBox="1"/>
          <p:nvPr/>
        </p:nvSpPr>
        <p:spPr>
          <a:xfrm>
            <a:off x="1873168" y="5345920"/>
            <a:ext cx="538808" cy="360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txBody>
          <a:bodyPr wrap="square" lIns="90000" tIns="46800" rIns="90000" bIns="46800" rtlCol="0" anchor="ctr" anchorCtr="0">
            <a:noAutofit/>
          </a:bodyPr>
          <a:lstStyle/>
          <a:p>
            <a:r>
              <a:rPr lang="de-DE" sz="1600" dirty="0"/>
              <a:t>10.</a:t>
            </a:r>
          </a:p>
        </p:txBody>
      </p:sp>
    </p:spTree>
    <p:extLst>
      <p:ext uri="{BB962C8B-B14F-4D97-AF65-F5344CB8AC3E}">
        <p14:creationId xmlns:p14="http://schemas.microsoft.com/office/powerpoint/2010/main" val="186729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627429"/>
      </p:ext>
    </p:extLst>
  </p:cSld>
  <p:clrMapOvr>
    <a:masterClrMapping/>
  </p:clrMapOvr>
</p:sld>
</file>

<file path=ppt/theme/theme1.xml><?xml version="1.0" encoding="utf-8"?>
<a:theme xmlns:a="http://schemas.openxmlformats.org/drawingml/2006/main" name="Klett_Tafelbilder_Inhalt">
  <a:themeElements>
    <a:clrScheme name="Benutzerdefiniert 2">
      <a:dk1>
        <a:sysClr val="windowText" lastClr="000000"/>
      </a:dk1>
      <a:lt1>
        <a:sysClr val="window" lastClr="FFFFFF"/>
      </a:lt1>
      <a:dk2>
        <a:srgbClr val="77ABDD"/>
      </a:dk2>
      <a:lt2>
        <a:srgbClr val="5F5F5F"/>
      </a:lt2>
      <a:accent1>
        <a:srgbClr val="63C3D1"/>
      </a:accent1>
      <a:accent2>
        <a:srgbClr val="79C299"/>
      </a:accent2>
      <a:accent3>
        <a:srgbClr val="ACCF79"/>
      </a:accent3>
      <a:accent4>
        <a:srgbClr val="ECE768"/>
      </a:accent4>
      <a:accent5>
        <a:srgbClr val="F8AE4C"/>
      </a:accent5>
      <a:accent6>
        <a:srgbClr val="EE717F"/>
      </a:accent6>
      <a:hlink>
        <a:srgbClr val="0563C1"/>
      </a:hlink>
      <a:folHlink>
        <a:srgbClr val="954F72"/>
      </a:folHlink>
    </a:clrScheme>
    <a:fontScheme name="Kle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lar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700"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2"/>
          </a:solidFill>
          <a:headEnd type="none" w="med" len="med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 w="12700">
          <a:solidFill>
            <a:schemeClr val="bg2"/>
          </a:solidFill>
        </a:ln>
      </a:spPr>
      <a:bodyPr wrap="square" lIns="90000" tIns="46800" rIns="90000" bIns="46800" rtlCol="0">
        <a:noAutofit/>
      </a:bodyPr>
      <a:lstStyle>
        <a:defPPr marL="179388" indent="-179388" algn="l">
          <a:buFont typeface="Arial" panose="020B0604020202020204" pitchFamily="34" charset="0"/>
          <a:buChar char="•"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afelbilder_Klett_Vorlage_2021-10-12.potx" id="{07630FB8-37CC-4B1A-A69E-60ED5211D45D}" vid="{FF1E3251-A210-4127-81D8-168C57D83F22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88</Words>
  <Application>Microsoft Macintosh PowerPoint</Application>
  <PresentationFormat>Bildschirmpräsentation (4:3)</PresentationFormat>
  <Paragraphs>34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Symbol</vt:lpstr>
      <vt:lpstr>Klett_Tafelbilder_Inhalt</vt:lpstr>
      <vt:lpstr>Benutzerdefiniertes Design</vt:lpstr>
      <vt:lpstr>Diese Rechte haben Kinder …</vt:lpstr>
      <vt:lpstr>Diese Rechte haben Kinder …</vt:lpstr>
      <vt:lpstr>PowerPoint-Präsentation</vt:lpstr>
    </vt:vector>
  </TitlesOfParts>
  <Company>Ernst Klett Verlag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Ernst Klett Verlag GmbH</dc:creator>
  <cp:lastModifiedBy>Dirk Haupt</cp:lastModifiedBy>
  <cp:revision>195</cp:revision>
  <cp:lastPrinted>2021-09-13T08:50:51Z</cp:lastPrinted>
  <dcterms:created xsi:type="dcterms:W3CDTF">2021-09-02T06:35:54Z</dcterms:created>
  <dcterms:modified xsi:type="dcterms:W3CDTF">2024-02-12T13:12:29Z</dcterms:modified>
</cp:coreProperties>
</file>

<file path=userCustomization/customUI.xml><?xml version="1.0" encoding="utf-8"?>
<mso:customUI xmlns:mso="http://schemas.microsoft.com/office/2006/01/customui">
  <mso:ribbon>
    <mso:qat>
      <mso:documentControls>
        <mso:control idQ="mso:ViewSlideMasterView" visible="true"/>
        <mso:control idQ="mso:GuidesShowHide" visible="true"/>
        <mso:control idQ="mso:ViewGridlinesPowerPoint" visible="true"/>
        <mso:control idQ="mso:ViewRulerPowerPoint" visible="true"/>
      </mso:documentControls>
    </mso:qat>
  </mso:ribbon>
</mso:customUI>
</file>